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8082E-B63B-464B-AA03-D1826F1392C8}" type="datetimeFigureOut">
              <a:rPr lang="id-ID" smtClean="0"/>
              <a:t>11/05/2015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7631-8D6D-49D7-A0F6-E7C6E06F508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319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D8198E-7238-4738-88EC-A691204BAD03}" type="datetime1">
              <a:rPr lang="id-ID" smtClean="0"/>
              <a:t>11/05/2015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E91-CFFA-4FC0-AB3B-8677B958A572}" type="datetime1">
              <a:rPr lang="id-ID" smtClean="0"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1A9C-D155-4D29-8EE2-F6A478E63C74}" type="datetime1">
              <a:rPr lang="id-ID" smtClean="0"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B63F-000A-4E3A-BB81-D93C8A9C051D}" type="datetime1">
              <a:rPr lang="id-ID" smtClean="0"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6A3B1-A615-4F96-90B3-F98C722A86EC}" type="datetime1">
              <a:rPr lang="id-ID" smtClean="0"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BA5-443D-4B6F-ACE4-95ADC36FE305}" type="datetime1">
              <a:rPr lang="id-ID" smtClean="0"/>
              <a:t>11/05/2015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31AD-9EBD-4DC2-A718-FFB5C85695B0}" type="datetime1">
              <a:rPr lang="id-ID" smtClean="0"/>
              <a:t>11/05/2015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98E9-A19D-4ADC-A3F7-38046263D8AA}" type="datetime1">
              <a:rPr lang="id-ID" smtClean="0"/>
              <a:t>11/05/2015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BDF8-B5CB-4915-AE24-86E0C9E87820}" type="datetime1">
              <a:rPr lang="id-ID" smtClean="0"/>
              <a:t>11/05/2015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1963-5AAC-4A92-ADBD-7613C8DFDCCE}" type="datetime1">
              <a:rPr lang="id-ID" smtClean="0"/>
              <a:t>11/05/2015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506B-5223-402C-9D62-1E31806BCE85}" type="datetime1">
              <a:rPr lang="id-ID" smtClean="0"/>
              <a:t>11/05/2015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BD1AE8-307E-4DEF-A45D-CD486C544CF4}" type="datetime1">
              <a:rPr lang="id-ID" smtClean="0"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6EBDAC3-45F6-44B1-8A63-C2CAF7C98B0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02624" cy="1728192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PELATIHAN PEMANTAPAN MANAJEMEN PERGUDANGAN</a:t>
            </a:r>
            <a:r>
              <a:rPr lang="id-ID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d-ID" sz="4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JAWA TENGAH, 11-13 MEI 2015</a:t>
            </a:r>
            <a:endParaRPr lang="id-ID" sz="2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017206"/>
            <a:ext cx="3672409" cy="30525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55976" y="2566065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1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DEPUTI IV BIDANG LOGISTIK DAN PERALATAN</a:t>
            </a:r>
          </a:p>
          <a:p>
            <a:pPr algn="r"/>
            <a:r>
              <a:rPr lang="id-ID" sz="11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Badan Nasional Penanggulangan Bencana</a:t>
            </a:r>
            <a:endParaRPr lang="id-ID" sz="11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02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10</a:t>
            </a:fld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6876256" cy="51550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5229200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TERIMA KASIH</a:t>
            </a:r>
            <a:endParaRPr lang="id-ID" sz="36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53" y="1140963"/>
            <a:ext cx="7489255" cy="41602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61" y="4437112"/>
            <a:ext cx="7489255" cy="1440160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PROSES PENDISTRIBUSIAN</a:t>
            </a:r>
            <a:b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d-ID" sz="32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6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196752"/>
            <a:ext cx="6984776" cy="7920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560840" cy="398780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Peraturan Kepala Badan Nasional 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Nomor </a:t>
            </a: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06 tahun 2009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 tentang </a:t>
            </a: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Pedoman 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Pergudangan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68580" indent="0" algn="just">
              <a:buNone/>
            </a:pPr>
            <a:r>
              <a:rPr lang="id-ID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enyerahan </a:t>
            </a:r>
            <a:r>
              <a:rPr lang="id-ID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dan pendistribusian merupakan proses pengeluaran dan penyaluran logistik dan peralatan dari gudang untuk diserahkan kepada yang berhak, melalui suatu proses serah terima yang dapat dipertanggungjawabkan.</a:t>
            </a:r>
          </a:p>
          <a:p>
            <a:pPr marL="68580" indent="0" algn="just">
              <a:buNone/>
            </a:pP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4008" y="107340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72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11663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  <a:endParaRPr lang="id-ID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4</a:t>
            </a:fld>
            <a:endParaRPr lang="id-ID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269259"/>
            <a:ext cx="2088232" cy="208823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15616" y="800708"/>
            <a:ext cx="3672408" cy="3960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6984892" cy="3987805"/>
          </a:xfrm>
        </p:spPr>
        <p:txBody>
          <a:bodyPr>
            <a:normAutofit lnSpcReduction="10000"/>
          </a:bodyPr>
          <a:lstStyle/>
          <a:p>
            <a:pPr marL="68580" indent="0">
              <a:buNone/>
              <a:tabLst>
                <a:tab pos="530225" algn="l"/>
              </a:tabLst>
            </a:pP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	Pemilahan (</a:t>
            </a:r>
            <a:r>
              <a:rPr lang="id-ID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Kitting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580" indent="0">
              <a:buNone/>
              <a:tabLst>
                <a:tab pos="530225" algn="l"/>
              </a:tabLst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Pemeriksaan (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Checking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580" indent="0">
              <a:buNone/>
              <a:tabLst>
                <a:tab pos="530225" algn="l"/>
                <a:tab pos="900113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Pemeriksaan Dokumen</a:t>
            </a:r>
          </a:p>
          <a:p>
            <a:pPr marL="68580" indent="0">
              <a:buNone/>
              <a:tabLst>
                <a:tab pos="530225" algn="l"/>
                <a:tab pos="900113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Berita Acara</a:t>
            </a:r>
          </a:p>
          <a:p>
            <a:pPr marL="68580" indent="0">
              <a:buNone/>
              <a:tabLst>
                <a:tab pos="530225" algn="l"/>
                <a:tab pos="900113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* DO (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Dellivery Order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076325" indent="-1008063">
              <a:buNone/>
              <a:tabLst>
                <a:tab pos="530225" algn="l"/>
                <a:tab pos="900113" algn="l"/>
                <a:tab pos="1076325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Dalam dokumen harus tertera dengan jelas skala prioritas (Tanggap Bencana atau Penguatan), jenis dan kuantiti barang.</a:t>
            </a:r>
          </a:p>
          <a:p>
            <a:pPr marL="1076325" indent="-1008063">
              <a:buNone/>
              <a:tabLst>
                <a:tab pos="530225" algn="l"/>
                <a:tab pos="900113" algn="l"/>
                <a:tab pos="1076325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	Pemeriksaan Stok</a:t>
            </a:r>
          </a:p>
          <a:p>
            <a:pPr marL="1076325" indent="-1008063">
              <a:buNone/>
              <a:tabLst>
                <a:tab pos="530225" algn="l"/>
                <a:tab pos="900113" algn="l"/>
                <a:tab pos="1076325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Perlu diperhatikan kecocokan antara permintaan dengan stok yang tersedia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5</a:t>
            </a:fld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899592" y="764704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 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 Order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56320"/>
            <a:ext cx="4032448" cy="508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4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6</a:t>
            </a:fld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899592" y="764704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Contoh 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Berita Acara 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268760"/>
            <a:ext cx="4032448" cy="49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4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7</a:t>
            </a:fld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6984892" cy="3987805"/>
          </a:xfrm>
        </p:spPr>
        <p:txBody>
          <a:bodyPr>
            <a:normAutofit/>
          </a:bodyPr>
          <a:lstStyle/>
          <a:p>
            <a:pPr marL="900113" indent="-831850">
              <a:buNone/>
              <a:tabLst>
                <a:tab pos="530225" algn="l"/>
              </a:tabLst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Pengambilan Persediaan Pesanan (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Order Picking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8580" indent="0">
              <a:buNone/>
              <a:tabLst>
                <a:tab pos="530225" algn="l"/>
                <a:tab pos="900113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Persiapkan perlengkapan yang dibutuhkan:</a:t>
            </a:r>
          </a:p>
          <a:p>
            <a:pPr marL="68580" indent="0">
              <a:buNone/>
              <a:tabLst>
                <a:tab pos="530225" algn="l"/>
                <a:tab pos="900113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* Peralatan pelindung diri</a:t>
            </a:r>
          </a:p>
          <a:p>
            <a:pPr marL="68580" indent="0">
              <a:buNone/>
              <a:tabLst>
                <a:tab pos="530225" algn="l"/>
                <a:tab pos="900113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* Forklift atau 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handtruck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(bila ada)</a:t>
            </a:r>
          </a:p>
          <a:p>
            <a:pPr marL="1076325" indent="-1008063">
              <a:buNone/>
              <a:tabLst>
                <a:tab pos="530225" algn="l"/>
                <a:tab pos="900113" algn="l"/>
                <a:tab pos="1076325" algn="l"/>
                <a:tab pos="1254125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3717032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8</a:t>
            </a:fld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6984892" cy="3987805"/>
          </a:xfrm>
        </p:spPr>
        <p:txBody>
          <a:bodyPr>
            <a:normAutofit/>
          </a:bodyPr>
          <a:lstStyle/>
          <a:p>
            <a:pPr marL="900113" indent="-831850">
              <a:buNone/>
              <a:tabLst>
                <a:tab pos="530225" algn="l"/>
              </a:tabLst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Pengepakan dan Pemberian Label (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Packing and Marking)</a:t>
            </a:r>
          </a:p>
          <a:p>
            <a:pPr marL="900113" indent="-831850">
              <a:buNone/>
              <a:tabLst>
                <a:tab pos="530225" algn="l"/>
              </a:tabLst>
            </a:pPr>
            <a:r>
              <a:rPr lang="id-ID" sz="20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	Penumpukan Sementara dan Konsolidasi (Staging and Consolidation)</a:t>
            </a:r>
            <a:endParaRPr lang="id-ID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  <a:tabLst>
                <a:tab pos="530225" algn="l"/>
                <a:tab pos="900113" algn="l"/>
              </a:tabLst>
            </a:pP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6" y="2348880"/>
            <a:ext cx="6948264" cy="386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6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4008" y="11663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accent1">
                    <a:lumMod val="75000"/>
                  </a:schemeClr>
                </a:solidFill>
              </a:rPr>
              <a:t>BNPB – Deputi IV Log-Pal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DAC3-45F6-44B1-8A63-C2CAF7C98B04}" type="slidenum">
              <a:rPr lang="id-ID" smtClean="0"/>
              <a:t>9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115616" y="800708"/>
            <a:ext cx="3672408" cy="3960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6984892" cy="5256584"/>
          </a:xfrm>
        </p:spPr>
        <p:txBody>
          <a:bodyPr>
            <a:normAutofit lnSpcReduction="10000"/>
          </a:bodyPr>
          <a:lstStyle/>
          <a:p>
            <a:pPr marL="68580" indent="0">
              <a:buNone/>
              <a:tabLst>
                <a:tab pos="530225" algn="l"/>
              </a:tabLst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	Distribusi (</a:t>
            </a:r>
            <a:r>
              <a:rPr lang="id-ID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</a:t>
            </a:r>
            <a:r>
              <a:rPr lang="id-ID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900113" lvl="0" indent="-831850">
              <a:buNone/>
              <a:tabLst>
                <a:tab pos="530225" algn="l"/>
              </a:tabLst>
            </a:pPr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	Pembuatan Form</a:t>
            </a: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Ban Log-Pal: 001, yang dipersiapkan oleh Petugas Gudang setelah melakukan pengecekan dan pengeluaran </a:t>
            </a:r>
            <a:r>
              <a:rPr lang="id-ID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</a:p>
          <a:p>
            <a:pPr marL="900113" lvl="0" indent="-831850">
              <a:buNone/>
              <a:tabLst>
                <a:tab pos="530225" algn="l"/>
              </a:tabLst>
            </a:pP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	Pembuatan Surat Jalan atau DO oleh Gudang.</a:t>
            </a:r>
          </a:p>
          <a:p>
            <a:pPr marL="900113" indent="-369888">
              <a:buNone/>
              <a:tabLst>
                <a:tab pos="530225" algn="l"/>
                <a:tab pos="900113" algn="l"/>
              </a:tabLst>
            </a:pPr>
            <a:r>
              <a:rPr lang="id-ID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	Perlu </a:t>
            </a: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diperhatikan status pengiriman apakah dalam status tanggap bencana ataukah kesiapsiagaan agar dapat memperhitungkan moda pengangkutan yang akan digunakan yang nantinya akan berhubungan erat dengan </a:t>
            </a:r>
            <a:r>
              <a:rPr lang="id-ID" sz="1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cost eficiency</a:t>
            </a: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900113" indent="-369888">
              <a:buNone/>
              <a:tabLst>
                <a:tab pos="530225" algn="l"/>
              </a:tabLst>
            </a:pPr>
            <a:r>
              <a:rPr lang="id-ID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	Melakukan </a:t>
            </a: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konfirmasi kepada pihak penerima agar mereka dapat melakukan persiapan penerimaan barang dan mempersiapkan hal-hal yang penting untuk di persiapkan seperti </a:t>
            </a:r>
            <a:r>
              <a:rPr lang="id-ID" sz="19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space</a:t>
            </a:r>
            <a:r>
              <a:rPr lang="id-ID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gudang, dokumentasi, tenaga pengangkutan dan lain-lainnya.</a:t>
            </a:r>
          </a:p>
          <a:p>
            <a:pPr marL="900113" lvl="0" indent="-831850">
              <a:buNone/>
              <a:tabLst>
                <a:tab pos="530225" algn="l"/>
              </a:tabLst>
            </a:pP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  <a:tabLst>
                <a:tab pos="530225" algn="l"/>
              </a:tabLst>
            </a:pPr>
            <a:endParaRPr lang="id-ID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864</TotalTime>
  <Words>125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PELATIHAN PEMANTAPAN MANAJEMEN PERGUDANGAN JAWA TENGAH, 11-13 MEI 2015</vt:lpstr>
      <vt:lpstr>PROSES PENDISTRIBUSIAN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PELAKSANAAN MANAJEMEN PERGUDANGAN</dc:title>
  <dc:creator>Hp</dc:creator>
  <cp:lastModifiedBy>Masanton</cp:lastModifiedBy>
  <cp:revision>54</cp:revision>
  <dcterms:created xsi:type="dcterms:W3CDTF">2013-05-20T06:57:21Z</dcterms:created>
  <dcterms:modified xsi:type="dcterms:W3CDTF">2015-05-11T12:34:40Z</dcterms:modified>
</cp:coreProperties>
</file>