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DE9E8-738A-41C5-BC9B-311DB80FAAE7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B87F8-95C6-4187-92BC-2A714A1C928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B47C96F-DACF-4A9A-9A62-9FA0A792A0E9}" type="datetimeFigureOut">
              <a:rPr lang="id-ID" smtClean="0"/>
              <a:pPr/>
              <a:t>11/02/2019</a:t>
            </a:fld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DDBC107-A65D-4950-AD6F-EF8B787A01B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EVALUASI PELAKSANAAN</a:t>
            </a:r>
            <a:br>
              <a:rPr lang="id-ID" dirty="0" smtClean="0"/>
            </a:br>
            <a:r>
              <a:rPr lang="id-ID" dirty="0" smtClean="0"/>
              <a:t>PROGRAM KERJA TP PKK</a:t>
            </a:r>
            <a:br>
              <a:rPr lang="id-ID" dirty="0" smtClean="0"/>
            </a:br>
            <a:r>
              <a:rPr lang="id-ID" dirty="0" smtClean="0"/>
              <a:t>KAB. PURBALINGGA </a:t>
            </a:r>
            <a:br>
              <a:rPr lang="id-ID" dirty="0" smtClean="0"/>
            </a:br>
            <a:r>
              <a:rPr lang="id-ID" dirty="0" smtClean="0"/>
              <a:t>TAHUN 2018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86200"/>
            <a:ext cx="6560234" cy="1752600"/>
          </a:xfrm>
        </p:spPr>
        <p:txBody>
          <a:bodyPr/>
          <a:lstStyle/>
          <a:p>
            <a:r>
              <a:rPr lang="id-ID" dirty="0" smtClean="0"/>
              <a:t>RAPAT KONSULTASI PKK</a:t>
            </a:r>
          </a:p>
          <a:p>
            <a:r>
              <a:rPr lang="id-ID" dirty="0" smtClean="0"/>
              <a:t>11-2-2019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SARAN UNTUK TP PKK KEC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PROGRAM KERJA YANG DIBUAT HARUS MEMBAWA HASIL YANG BISA DIUKUR </a:t>
            </a:r>
            <a:r>
              <a:rPr lang="id-ID" dirty="0" smtClean="0">
                <a:sym typeface="Wingdings" pitchFamily="2" charset="2"/>
              </a:rPr>
              <a:t> PROGRAM KERJA BERBASIS KINERJA</a:t>
            </a:r>
          </a:p>
          <a:p>
            <a:r>
              <a:rPr lang="id-ID" dirty="0" smtClean="0">
                <a:sym typeface="Wingdings" pitchFamily="2" charset="2"/>
              </a:rPr>
              <a:t>PERENCANAAN PROGRAM HARUS DILAKUKAN BERDASARKAN DATA/KEBUTUHAN DAN PERMASALAHAN YANG DIHADAPI</a:t>
            </a:r>
          </a:p>
          <a:p>
            <a:r>
              <a:rPr lang="id-ID" dirty="0" smtClean="0">
                <a:sym typeface="Wingdings" pitchFamily="2" charset="2"/>
              </a:rPr>
              <a:t>PERENCANAAN PROGRAM DIBUAT BERSAMA-SAMA SEMUA UNSUR TP PKK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SARAN UNTUK TP PKK KEC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MASIH PERLU UPAYA PENINGKATAN KAPASITAS TP PKK KECAMATAN </a:t>
            </a:r>
            <a:r>
              <a:rPr lang="id-ID" dirty="0" smtClean="0">
                <a:sym typeface="Wingdings" pitchFamily="2" charset="2"/>
              </a:rPr>
              <a:t> SUPAYA BEBAN KERJA TIDAK BERTUMPU PADA SATU DUA ORANG SAJA</a:t>
            </a:r>
          </a:p>
          <a:p>
            <a:r>
              <a:rPr lang="id-ID" dirty="0" smtClean="0">
                <a:sym typeface="Wingdings" pitchFamily="2" charset="2"/>
              </a:rPr>
              <a:t>PEMBINAAN KE DESA-DESA DI WILAYAH KECAMATAN HARUS DIIKUTI DENGAN UPAYA VERIFIKASI DAN IDENTIFIKASI DATA</a:t>
            </a:r>
          </a:p>
          <a:p>
            <a:r>
              <a:rPr lang="id-ID" dirty="0" smtClean="0">
                <a:sym typeface="Wingdings" pitchFamily="2" charset="2"/>
              </a:rPr>
              <a:t>TP PKK KECAMATAN MENAMBAH JUMLAH DESA BINAAN SETIAP TAHUN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PEMBINAAN WILAYAH KE DESA BINAAN PKK TAHUN 2018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HASIL KEGIATAN :</a:t>
            </a:r>
          </a:p>
          <a:p>
            <a:pPr lvl="1"/>
            <a:r>
              <a:rPr lang="id-ID" dirty="0" smtClean="0"/>
              <a:t>TERBINANYA 33 DESA BINAAN OLEH TP PKK KEC &amp; KABUPATEN</a:t>
            </a:r>
          </a:p>
          <a:p>
            <a:r>
              <a:rPr lang="id-ID" dirty="0" smtClean="0"/>
              <a:t>KENDALA/PERMASALAHAN :</a:t>
            </a:r>
          </a:p>
          <a:p>
            <a:pPr lvl="1"/>
            <a:r>
              <a:rPr lang="id-ID" dirty="0" smtClean="0"/>
              <a:t>BELUM DIPEROLEH DATA YANG AKURAT</a:t>
            </a:r>
          </a:p>
          <a:p>
            <a:pPr lvl="1"/>
            <a:r>
              <a:rPr lang="id-ID" dirty="0" smtClean="0"/>
              <a:t>KELOMPOK KEGIATAN YANG ADA DI DESA SEBAGIAN BESAR DIBENTUK DALAM RANGKA PEMBINAAN </a:t>
            </a:r>
          </a:p>
          <a:p>
            <a:pPr lvl="1"/>
            <a:r>
              <a:rPr lang="id-ID" dirty="0" smtClean="0"/>
              <a:t>HASIL PEMBINAAN BELUM DITINDAKLANJUTI </a:t>
            </a:r>
            <a:r>
              <a:rPr lang="id-ID" dirty="0" smtClean="0">
                <a:sym typeface="Wingdings" pitchFamily="2" charset="2"/>
              </a:rPr>
              <a:t> SETELAH PEMBINAAN, DESA KEMBALI KE KONDISI SEMULA</a:t>
            </a:r>
            <a:endParaRPr lang="id-ID" dirty="0" smtClean="0"/>
          </a:p>
          <a:p>
            <a:pPr lvl="1"/>
            <a:endParaRPr lang="id-ID" dirty="0" smtClean="0"/>
          </a:p>
          <a:p>
            <a:pPr lvl="1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REKOMENDASI :</a:t>
            </a:r>
          </a:p>
          <a:p>
            <a:pPr lvl="1"/>
            <a:r>
              <a:rPr lang="id-ID" dirty="0" smtClean="0"/>
              <a:t>DIADAKAN EVALUASI TERHADAP DESA-DESA YANG PERNAH MENJADI DESA BINAAN, BAIK DALAM BENTUK PEMBINAAN LANJUTAN/LOMBA</a:t>
            </a:r>
          </a:p>
          <a:p>
            <a:pPr lvl="1"/>
            <a:r>
              <a:rPr lang="id-ID" dirty="0" smtClean="0"/>
              <a:t>PEMBENTUKAN KELOMPOK KEGIATAN DI DESA TIDAK SEKEDAR MEMENUHI TUNTUTAN MENJADI DESA BINAAN</a:t>
            </a:r>
          </a:p>
          <a:p>
            <a:pPr lvl="1"/>
            <a:r>
              <a:rPr lang="id-ID" dirty="0" smtClean="0"/>
              <a:t>KEGIATAN BINWIL BUKAN KEG CEREMONIAL, HARUS BISA DIRASAKAN MANFAATNYA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PELATIHAN-PELATIHAN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HASIL KEGIATAN :</a:t>
            </a:r>
          </a:p>
          <a:p>
            <a:pPr lvl="1"/>
            <a:r>
              <a:rPr lang="id-ID" dirty="0" smtClean="0"/>
              <a:t>TERLATIHNYA TP PKK KEC &amp; KADER KHUSUS DARI DESA BINAAN PKK</a:t>
            </a:r>
          </a:p>
          <a:p>
            <a:r>
              <a:rPr lang="id-ID" dirty="0" smtClean="0"/>
              <a:t>KENDALA/PERMASALAHAN :</a:t>
            </a:r>
          </a:p>
          <a:p>
            <a:pPr lvl="1"/>
            <a:r>
              <a:rPr lang="id-ID" dirty="0" smtClean="0"/>
              <a:t>KEGIATAN PELATIHAN TIDAK DITINDAKLANJUTI</a:t>
            </a:r>
          </a:p>
          <a:p>
            <a:pPr lvl="1"/>
            <a:r>
              <a:rPr lang="id-ID" dirty="0" smtClean="0"/>
              <a:t>KADER</a:t>
            </a:r>
            <a:r>
              <a:rPr lang="id-ID" dirty="0" smtClean="0">
                <a:sym typeface="Wingdings" pitchFamily="2" charset="2"/>
              </a:rPr>
              <a:t> YANG SUDAH DILATIH BELUM MENERAPKAN HASIL PELATIHAN DI LAPANGAN</a:t>
            </a:r>
            <a:endParaRPr lang="id-ID" dirty="0" smtClean="0"/>
          </a:p>
          <a:p>
            <a:pPr lvl="1"/>
            <a:endParaRPr lang="id-ID" dirty="0" smtClean="0"/>
          </a:p>
          <a:p>
            <a:pPr lvl="1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REKOMENDASI :</a:t>
            </a:r>
          </a:p>
          <a:p>
            <a:pPr lvl="1"/>
            <a:r>
              <a:rPr lang="id-ID" dirty="0" smtClean="0"/>
              <a:t>PELATIHAN DIBERIKAN KEPADA KADER-KADER DARI KELOMPOK YANG BENAR-BENAR AKTIF  AGAR BISA DITERAPKAN UNTUK PENINGKATAN KEGIATAN </a:t>
            </a:r>
            <a:r>
              <a:rPr lang="id-ID" dirty="0" smtClean="0">
                <a:sym typeface="Wingdings" pitchFamily="2" charset="2"/>
              </a:rPr>
              <a:t> TP PKK KEC MENGIRIMKAN DATA YANG DIPERLUKAN</a:t>
            </a:r>
            <a:endParaRPr lang="id-ID" dirty="0" smtClean="0"/>
          </a:p>
          <a:p>
            <a:pPr lvl="1"/>
            <a:r>
              <a:rPr lang="id-ID" dirty="0" smtClean="0"/>
              <a:t>JENIS PELATIHAN YANG DIBERIKAN SESUAI KONDISI &amp; EBUTUHAN </a:t>
            </a:r>
          </a:p>
          <a:p>
            <a:pPr lvl="1"/>
            <a:r>
              <a:rPr lang="id-ID" dirty="0" smtClean="0"/>
              <a:t>TP PKK KECAMATAN MENYELENGGARAKAN PELATIHAN DI TINGKAT KECAMATAN</a:t>
            </a:r>
          </a:p>
          <a:p>
            <a:pPr lvl="1"/>
            <a:r>
              <a:rPr lang="id-ID" dirty="0" smtClean="0"/>
              <a:t>ADA MONITORING HASIL PELATIHAN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PENYULUHAN/SOSIALISASI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HASIL KEGIATAN :</a:t>
            </a:r>
          </a:p>
          <a:p>
            <a:pPr lvl="1"/>
            <a:r>
              <a:rPr lang="id-ID" dirty="0" smtClean="0"/>
              <a:t>TERSOSIALISASIKANNYA MATERI-MATERI YANG PERLU DIKETAHUI MASYARAKAT</a:t>
            </a:r>
          </a:p>
          <a:p>
            <a:r>
              <a:rPr lang="id-ID" dirty="0" smtClean="0"/>
              <a:t>KENDALA/PERMASALAHAN :</a:t>
            </a:r>
          </a:p>
          <a:p>
            <a:pPr lvl="1"/>
            <a:r>
              <a:rPr lang="id-ID" dirty="0" smtClean="0"/>
              <a:t>SASARAN PENYULUHAN TERBATAS</a:t>
            </a:r>
          </a:p>
          <a:p>
            <a:pPr lvl="1"/>
            <a:r>
              <a:rPr lang="id-ID" dirty="0" smtClean="0"/>
              <a:t>PENYULUHAN BELUM MEMBAWA PENGARUH YANG SIGIFIKAN TERHADAP PERUBAHAN PERILAKU MASYARAKAT</a:t>
            </a:r>
          </a:p>
          <a:p>
            <a:pPr lvl="1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REKOMENDASI :</a:t>
            </a:r>
          </a:p>
          <a:p>
            <a:pPr lvl="1"/>
            <a:r>
              <a:rPr lang="id-ID" dirty="0" smtClean="0"/>
              <a:t>SASARAN PENYULUHAN LEBIH FOKUS KEPADA SASARAN YANG MEMBUTUHKAN SESUAI DENGAN MATERI PENYULUHAN</a:t>
            </a:r>
          </a:p>
          <a:p>
            <a:pPr lvl="1"/>
            <a:r>
              <a:rPr lang="id-ID" dirty="0" smtClean="0"/>
              <a:t>TP PKK KECAMATAN MENINDAKLANJUTI DENGAN MEMBERIKAN PENYULUHAN KEPADA DESA DESA/MASYARAKAT</a:t>
            </a:r>
          </a:p>
          <a:p>
            <a:pPr lvl="1"/>
            <a:r>
              <a:rPr lang="id-ID" dirty="0" smtClean="0"/>
              <a:t>ADA MONITORING/EVALUASI TIDAK LANJUT HASIL-HASIL PENYULUHAN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LOMBA-LOMBA HKG-PKK-BBGRM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HASIL KEGIATAN :</a:t>
            </a:r>
          </a:p>
          <a:p>
            <a:pPr lvl="1"/>
            <a:r>
              <a:rPr lang="id-ID" dirty="0" smtClean="0"/>
              <a:t>TERPILIHNYA PELAKSANA TERBAIK LOMBA-LOMBA HKG-PKK-BBGRM (POLA ASUH, UP2K-PKK, HATINYA PKK, IVA TEST)</a:t>
            </a:r>
          </a:p>
          <a:p>
            <a:r>
              <a:rPr lang="id-ID" dirty="0" smtClean="0"/>
              <a:t>KENDALA/PERMASALAHAN :</a:t>
            </a:r>
          </a:p>
          <a:p>
            <a:pPr lvl="1"/>
            <a:r>
              <a:rPr lang="id-ID" dirty="0" smtClean="0"/>
              <a:t>SULITNYA MENCARI DESA PESERTA LOMBA </a:t>
            </a:r>
            <a:r>
              <a:rPr lang="id-ID" dirty="0" smtClean="0">
                <a:sym typeface="Wingdings" pitchFamily="2" charset="2"/>
              </a:rPr>
              <a:t></a:t>
            </a:r>
            <a:r>
              <a:rPr lang="id-ID" dirty="0" smtClean="0"/>
              <a:t>TP PKK KECAMATAN TIDAK MENGIRIMKAN CALON PESERTA LOMBA</a:t>
            </a:r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REKOMENDASI :</a:t>
            </a:r>
          </a:p>
          <a:p>
            <a:pPr lvl="1"/>
            <a:r>
              <a:rPr lang="id-ID" dirty="0" smtClean="0"/>
              <a:t>TP PKK KECAMATAN MENGIDENTIFIKASI DESA YANG MEMPUNYAI POTENSI SESUAI BIDANG LOMBA</a:t>
            </a:r>
          </a:p>
          <a:p>
            <a:pPr lvl="1"/>
            <a:r>
              <a:rPr lang="id-ID" dirty="0" smtClean="0"/>
              <a:t>DIADAKAN LOMBA SEJENIS DI TINGKAT KECAMATAN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82</TotalTime>
  <Words>371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EVALUASI PELAKSANAAN PROGRAM KERJA TP PKK KAB. PURBALINGGA  TAHUN 2018</vt:lpstr>
      <vt:lpstr>PEMBINAAN WILAYAH KE DESA BINAAN PKK TAHUN 2018</vt:lpstr>
      <vt:lpstr>Slide 3</vt:lpstr>
      <vt:lpstr>PELATIHAN-PELATIHAN</vt:lpstr>
      <vt:lpstr>Slide 5</vt:lpstr>
      <vt:lpstr>PENYULUHAN/SOSIALISASI</vt:lpstr>
      <vt:lpstr>Slide 7</vt:lpstr>
      <vt:lpstr>LOMBA-LOMBA HKG-PKK-BBGRM</vt:lpstr>
      <vt:lpstr>Slide 9</vt:lpstr>
      <vt:lpstr>SARAN UNTUK TP PKK KEC</vt:lpstr>
      <vt:lpstr>SARAN UNTUK TP PKK KEC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PELAKSANAAN PROGRAM KERJA TP PKK KAB. PURBALINGGA  TAHUN 2018</dc:title>
  <dc:creator>user</dc:creator>
  <cp:lastModifiedBy>User</cp:lastModifiedBy>
  <cp:revision>12</cp:revision>
  <dcterms:created xsi:type="dcterms:W3CDTF">2019-02-10T10:51:35Z</dcterms:created>
  <dcterms:modified xsi:type="dcterms:W3CDTF">2019-02-11T01:33:35Z</dcterms:modified>
</cp:coreProperties>
</file>