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handoutMasterIdLst>
    <p:handoutMasterId r:id="rId33"/>
  </p:handoutMasterIdLst>
  <p:sldIdLst>
    <p:sldId id="257" r:id="rId2"/>
    <p:sldId id="258" r:id="rId3"/>
    <p:sldId id="259" r:id="rId4"/>
    <p:sldId id="260" r:id="rId5"/>
    <p:sldId id="261" r:id="rId6"/>
    <p:sldId id="262" r:id="rId7"/>
    <p:sldId id="269" r:id="rId8"/>
    <p:sldId id="272" r:id="rId9"/>
    <p:sldId id="273" r:id="rId10"/>
    <p:sldId id="274" r:id="rId11"/>
    <p:sldId id="276" r:id="rId12"/>
    <p:sldId id="277" r:id="rId13"/>
    <p:sldId id="278" r:id="rId14"/>
    <p:sldId id="279" r:id="rId15"/>
    <p:sldId id="281" r:id="rId16"/>
    <p:sldId id="282" r:id="rId17"/>
    <p:sldId id="284" r:id="rId18"/>
    <p:sldId id="286" r:id="rId19"/>
    <p:sldId id="287" r:id="rId20"/>
    <p:sldId id="288" r:id="rId21"/>
    <p:sldId id="290" r:id="rId22"/>
    <p:sldId id="291" r:id="rId23"/>
    <p:sldId id="292" r:id="rId24"/>
    <p:sldId id="293" r:id="rId25"/>
    <p:sldId id="297" r:id="rId26"/>
    <p:sldId id="296" r:id="rId27"/>
    <p:sldId id="298" r:id="rId28"/>
    <p:sldId id="299" r:id="rId29"/>
    <p:sldId id="300" r:id="rId30"/>
    <p:sldId id="301"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D0B0C8-B393-4040-BF80-2FE5947E8AE9}"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id-ID"/>
        </a:p>
      </dgm:t>
    </dgm:pt>
    <dgm:pt modelId="{6510941E-72FC-489F-801D-429F3DA13652}">
      <dgm:prSet phldrT="[Text]"/>
      <dgm:spPr>
        <a:solidFill>
          <a:srgbClr val="0070C0"/>
        </a:solidFill>
      </dgm:spPr>
      <dgm:t>
        <a:bodyPr/>
        <a:lstStyle/>
        <a:p>
          <a:r>
            <a:rPr lang="id-ID" dirty="0" smtClean="0"/>
            <a:t>Manajemen Risiko</a:t>
          </a:r>
          <a:endParaRPr lang="id-ID" dirty="0"/>
        </a:p>
      </dgm:t>
    </dgm:pt>
    <dgm:pt modelId="{8A34D4A7-9D25-4D40-A790-7CE3566C2CF3}" type="parTrans" cxnId="{2CF9B440-0170-4362-942D-A895F938482D}">
      <dgm:prSet/>
      <dgm:spPr/>
      <dgm:t>
        <a:bodyPr/>
        <a:lstStyle/>
        <a:p>
          <a:endParaRPr lang="id-ID"/>
        </a:p>
      </dgm:t>
    </dgm:pt>
    <dgm:pt modelId="{52BBEF05-C3FC-493F-BDCE-80EF4A1FAF23}" type="sibTrans" cxnId="{2CF9B440-0170-4362-942D-A895F938482D}">
      <dgm:prSet/>
      <dgm:spPr/>
      <dgm:t>
        <a:bodyPr/>
        <a:lstStyle/>
        <a:p>
          <a:endParaRPr lang="id-ID"/>
        </a:p>
      </dgm:t>
    </dgm:pt>
    <dgm:pt modelId="{C68D351E-42EB-4123-802D-8574079E7F87}">
      <dgm:prSet phldrT="[Text]"/>
      <dgm:spPr>
        <a:solidFill>
          <a:srgbClr val="00B0F0"/>
        </a:solidFill>
      </dgm:spPr>
      <dgm:t>
        <a:bodyPr/>
        <a:lstStyle/>
        <a:p>
          <a:r>
            <a:rPr lang="id-ID" dirty="0" smtClean="0"/>
            <a:t>Pengkajian    Risiko</a:t>
          </a:r>
          <a:endParaRPr lang="id-ID" dirty="0"/>
        </a:p>
      </dgm:t>
    </dgm:pt>
    <dgm:pt modelId="{C1E9E378-3EB8-4D81-BE74-84CDA8ACB242}" type="parTrans" cxnId="{1B53AAAC-B698-4535-8601-452F693C95E2}">
      <dgm:prSet/>
      <dgm:spPr/>
      <dgm:t>
        <a:bodyPr/>
        <a:lstStyle/>
        <a:p>
          <a:endParaRPr lang="id-ID"/>
        </a:p>
      </dgm:t>
    </dgm:pt>
    <dgm:pt modelId="{6F19B730-FB34-47B0-9B13-E952D7C39C9C}" type="sibTrans" cxnId="{1B53AAAC-B698-4535-8601-452F693C95E2}">
      <dgm:prSet/>
      <dgm:spPr/>
      <dgm:t>
        <a:bodyPr/>
        <a:lstStyle/>
        <a:p>
          <a:endParaRPr lang="id-ID"/>
        </a:p>
      </dgm:t>
    </dgm:pt>
    <dgm:pt modelId="{6FED5AE0-3C82-4307-8681-7F44FE3904E1}">
      <dgm:prSet phldrT="[Text]"/>
      <dgm:spPr>
        <a:solidFill>
          <a:schemeClr val="accent6">
            <a:lumMod val="60000"/>
            <a:lumOff val="40000"/>
          </a:schemeClr>
        </a:solidFill>
      </dgm:spPr>
      <dgm:t>
        <a:bodyPr/>
        <a:lstStyle/>
        <a:p>
          <a:r>
            <a:rPr lang="id-ID" dirty="0" smtClean="0">
              <a:ln>
                <a:solidFill>
                  <a:schemeClr val="accent4"/>
                </a:solidFill>
              </a:ln>
            </a:rPr>
            <a:t>Identifikasi Risiko</a:t>
          </a:r>
          <a:endParaRPr lang="id-ID" dirty="0">
            <a:ln>
              <a:solidFill>
                <a:schemeClr val="accent4"/>
              </a:solidFill>
            </a:ln>
          </a:endParaRPr>
        </a:p>
      </dgm:t>
    </dgm:pt>
    <dgm:pt modelId="{2A1E0B24-C410-438D-A4DA-6E3AA41B178B}" type="parTrans" cxnId="{739F2445-A190-4066-955C-CBC967A2AB8F}">
      <dgm:prSet/>
      <dgm:spPr/>
      <dgm:t>
        <a:bodyPr/>
        <a:lstStyle/>
        <a:p>
          <a:endParaRPr lang="id-ID"/>
        </a:p>
      </dgm:t>
    </dgm:pt>
    <dgm:pt modelId="{73A56DC9-1096-41EA-A46A-C78E50BC216E}" type="sibTrans" cxnId="{739F2445-A190-4066-955C-CBC967A2AB8F}">
      <dgm:prSet/>
      <dgm:spPr/>
      <dgm:t>
        <a:bodyPr/>
        <a:lstStyle/>
        <a:p>
          <a:endParaRPr lang="id-ID"/>
        </a:p>
      </dgm:t>
    </dgm:pt>
    <dgm:pt modelId="{E6158FE4-90C3-4C7D-B302-D83D47B36C31}">
      <dgm:prSet phldrT="[Text]"/>
      <dgm:spPr>
        <a:solidFill>
          <a:schemeClr val="accent5"/>
        </a:solidFill>
      </dgm:spPr>
      <dgm:t>
        <a:bodyPr/>
        <a:lstStyle/>
        <a:p>
          <a:r>
            <a:rPr lang="id-ID" dirty="0" smtClean="0">
              <a:ln>
                <a:solidFill>
                  <a:schemeClr val="accent4"/>
                </a:solidFill>
              </a:ln>
            </a:rPr>
            <a:t>Penilaian       Risiko</a:t>
          </a:r>
          <a:endParaRPr lang="id-ID" dirty="0">
            <a:ln>
              <a:solidFill>
                <a:schemeClr val="accent4"/>
              </a:solidFill>
            </a:ln>
          </a:endParaRPr>
        </a:p>
      </dgm:t>
    </dgm:pt>
    <dgm:pt modelId="{06864F50-4C76-4C04-A408-71DB196FCA89}" type="parTrans" cxnId="{4953E2A0-D0AD-4B29-9513-74A96E0E04A8}">
      <dgm:prSet/>
      <dgm:spPr/>
      <dgm:t>
        <a:bodyPr/>
        <a:lstStyle/>
        <a:p>
          <a:endParaRPr lang="id-ID"/>
        </a:p>
      </dgm:t>
    </dgm:pt>
    <dgm:pt modelId="{917286BA-EFD6-4F3D-B509-43D34F2138FD}" type="sibTrans" cxnId="{4953E2A0-D0AD-4B29-9513-74A96E0E04A8}">
      <dgm:prSet/>
      <dgm:spPr/>
      <dgm:t>
        <a:bodyPr/>
        <a:lstStyle/>
        <a:p>
          <a:endParaRPr lang="id-ID"/>
        </a:p>
      </dgm:t>
    </dgm:pt>
    <dgm:pt modelId="{17CDC5D7-AD4B-4CC2-A984-6F13B657489D}">
      <dgm:prSet phldrT="[Text]"/>
      <dgm:spPr>
        <a:solidFill>
          <a:schemeClr val="accent2"/>
        </a:solidFill>
      </dgm:spPr>
      <dgm:t>
        <a:bodyPr/>
        <a:lstStyle/>
        <a:p>
          <a:r>
            <a:rPr lang="id-ID" dirty="0" smtClean="0"/>
            <a:t>Penanganan Risiko</a:t>
          </a:r>
          <a:endParaRPr lang="id-ID" dirty="0"/>
        </a:p>
      </dgm:t>
    </dgm:pt>
    <dgm:pt modelId="{9EAA6F67-3F83-4FFA-9C38-C78A035E0008}" type="parTrans" cxnId="{A3303711-1B09-432E-B105-30C27813E2AC}">
      <dgm:prSet/>
      <dgm:spPr/>
      <dgm:t>
        <a:bodyPr/>
        <a:lstStyle/>
        <a:p>
          <a:endParaRPr lang="id-ID"/>
        </a:p>
      </dgm:t>
    </dgm:pt>
    <dgm:pt modelId="{3F48616F-A1FE-4ACE-A2C3-498C812CF9E4}" type="sibTrans" cxnId="{A3303711-1B09-432E-B105-30C27813E2AC}">
      <dgm:prSet/>
      <dgm:spPr/>
      <dgm:t>
        <a:bodyPr/>
        <a:lstStyle/>
        <a:p>
          <a:endParaRPr lang="id-ID"/>
        </a:p>
      </dgm:t>
    </dgm:pt>
    <dgm:pt modelId="{A449025E-442D-4047-9945-2C3830B933D8}">
      <dgm:prSet phldrT="[Text]"/>
      <dgm:spPr>
        <a:solidFill>
          <a:srgbClr val="C00000"/>
        </a:solidFill>
      </dgm:spPr>
      <dgm:t>
        <a:bodyPr/>
        <a:lstStyle/>
        <a:p>
          <a:r>
            <a:rPr lang="id-ID" dirty="0" smtClean="0"/>
            <a:t>Pencegahan/ Penghindaran Risiko</a:t>
          </a:r>
          <a:endParaRPr lang="id-ID" dirty="0"/>
        </a:p>
      </dgm:t>
    </dgm:pt>
    <dgm:pt modelId="{682D6489-7554-4135-BD91-E15091DF4A43}" type="parTrans" cxnId="{937E4352-8588-4F24-A538-57A0EA8C8507}">
      <dgm:prSet/>
      <dgm:spPr/>
      <dgm:t>
        <a:bodyPr/>
        <a:lstStyle/>
        <a:p>
          <a:endParaRPr lang="id-ID"/>
        </a:p>
      </dgm:t>
    </dgm:pt>
    <dgm:pt modelId="{79CFBA9D-1F86-49B7-A7E4-E48C43029001}" type="sibTrans" cxnId="{937E4352-8588-4F24-A538-57A0EA8C8507}">
      <dgm:prSet/>
      <dgm:spPr/>
      <dgm:t>
        <a:bodyPr/>
        <a:lstStyle/>
        <a:p>
          <a:endParaRPr lang="id-ID"/>
        </a:p>
      </dgm:t>
    </dgm:pt>
    <dgm:pt modelId="{32726081-D293-4834-9C74-EE84575555AF}">
      <dgm:prSet phldrT="[Text]"/>
      <dgm:spPr/>
      <dgm:t>
        <a:bodyPr/>
        <a:lstStyle/>
        <a:p>
          <a:r>
            <a:rPr lang="id-ID" dirty="0" smtClean="0">
              <a:solidFill>
                <a:srgbClr val="000000"/>
              </a:solidFill>
            </a:rPr>
            <a:t>Evaluasi      Risiko</a:t>
          </a:r>
          <a:endParaRPr lang="id-ID" dirty="0">
            <a:solidFill>
              <a:srgbClr val="000000"/>
            </a:solidFill>
          </a:endParaRPr>
        </a:p>
      </dgm:t>
    </dgm:pt>
    <dgm:pt modelId="{E8BE0F53-92D1-43E9-B274-A6B79EEE3D80}" type="parTrans" cxnId="{A4E9019F-1F7A-4CBE-A931-B54D698008DE}">
      <dgm:prSet/>
      <dgm:spPr/>
      <dgm:t>
        <a:bodyPr/>
        <a:lstStyle/>
        <a:p>
          <a:endParaRPr lang="id-ID"/>
        </a:p>
      </dgm:t>
    </dgm:pt>
    <dgm:pt modelId="{6E7D5DAC-07AD-4074-BE93-03F994E4BC34}" type="sibTrans" cxnId="{A4E9019F-1F7A-4CBE-A931-B54D698008DE}">
      <dgm:prSet/>
      <dgm:spPr/>
      <dgm:t>
        <a:bodyPr/>
        <a:lstStyle/>
        <a:p>
          <a:endParaRPr lang="id-ID"/>
        </a:p>
      </dgm:t>
    </dgm:pt>
    <dgm:pt modelId="{2BBCE47D-4896-4EA2-BDE2-B166CB19A9F2}">
      <dgm:prSet phldrT="[Text]"/>
      <dgm:spPr>
        <a:solidFill>
          <a:srgbClr val="FFC000"/>
        </a:solidFill>
      </dgm:spPr>
      <dgm:t>
        <a:bodyPr/>
        <a:lstStyle/>
        <a:p>
          <a:r>
            <a:rPr lang="id-ID" dirty="0" smtClean="0">
              <a:ln>
                <a:solidFill>
                  <a:schemeClr val="tx2"/>
                </a:solidFill>
              </a:ln>
            </a:rPr>
            <a:t>Pengurangan Risiko</a:t>
          </a:r>
          <a:endParaRPr lang="id-ID" dirty="0">
            <a:ln>
              <a:solidFill>
                <a:schemeClr val="tx2"/>
              </a:solidFill>
            </a:ln>
          </a:endParaRPr>
        </a:p>
      </dgm:t>
    </dgm:pt>
    <dgm:pt modelId="{1E64CA36-A6DE-45AC-BF83-13C678E29ADE}" type="parTrans" cxnId="{E4DA0EFE-5A12-4177-8E0B-75866816B605}">
      <dgm:prSet/>
      <dgm:spPr/>
      <dgm:t>
        <a:bodyPr/>
        <a:lstStyle/>
        <a:p>
          <a:endParaRPr lang="id-ID"/>
        </a:p>
      </dgm:t>
    </dgm:pt>
    <dgm:pt modelId="{C523C14D-8F5E-4B01-9BE3-C6BD834F50BA}" type="sibTrans" cxnId="{E4DA0EFE-5A12-4177-8E0B-75866816B605}">
      <dgm:prSet/>
      <dgm:spPr/>
      <dgm:t>
        <a:bodyPr/>
        <a:lstStyle/>
        <a:p>
          <a:endParaRPr lang="id-ID"/>
        </a:p>
      </dgm:t>
    </dgm:pt>
    <dgm:pt modelId="{9FF9800A-2DC4-49FA-A53A-B32F172C2221}">
      <dgm:prSet phldrT="[Text]"/>
      <dgm:spPr>
        <a:solidFill>
          <a:srgbClr val="FFFF00"/>
        </a:solidFill>
      </dgm:spPr>
      <dgm:t>
        <a:bodyPr/>
        <a:lstStyle/>
        <a:p>
          <a:r>
            <a:rPr lang="id-ID" dirty="0" smtClean="0">
              <a:ln>
                <a:solidFill>
                  <a:schemeClr val="tx1"/>
                </a:solidFill>
              </a:ln>
            </a:rPr>
            <a:t>Pengalihan Risiko</a:t>
          </a:r>
          <a:endParaRPr lang="id-ID" dirty="0">
            <a:ln>
              <a:solidFill>
                <a:schemeClr val="tx1"/>
              </a:solidFill>
            </a:ln>
          </a:endParaRPr>
        </a:p>
      </dgm:t>
    </dgm:pt>
    <dgm:pt modelId="{ECDD87FA-750D-4950-8079-4AF8E2E48605}" type="parTrans" cxnId="{6DC7FD1A-70D1-49A0-9426-9528DC244D30}">
      <dgm:prSet/>
      <dgm:spPr/>
      <dgm:t>
        <a:bodyPr/>
        <a:lstStyle/>
        <a:p>
          <a:endParaRPr lang="id-ID"/>
        </a:p>
      </dgm:t>
    </dgm:pt>
    <dgm:pt modelId="{539C4C0F-AA4C-45F6-81D3-3854F5A98286}" type="sibTrans" cxnId="{6DC7FD1A-70D1-49A0-9426-9528DC244D30}">
      <dgm:prSet/>
      <dgm:spPr/>
      <dgm:t>
        <a:bodyPr/>
        <a:lstStyle/>
        <a:p>
          <a:endParaRPr lang="id-ID"/>
        </a:p>
      </dgm:t>
    </dgm:pt>
    <dgm:pt modelId="{2799C0B5-C6FE-474A-9E41-7EA2E550848A}">
      <dgm:prSet phldrT="[Text]"/>
      <dgm:spPr>
        <a:solidFill>
          <a:srgbClr val="66FF33"/>
        </a:solidFill>
      </dgm:spPr>
      <dgm:t>
        <a:bodyPr/>
        <a:lstStyle/>
        <a:p>
          <a:r>
            <a:rPr lang="id-ID" dirty="0" smtClean="0">
              <a:solidFill>
                <a:srgbClr val="000000"/>
              </a:solidFill>
            </a:rPr>
            <a:t>Penerimaan Risiko</a:t>
          </a:r>
          <a:endParaRPr lang="id-ID" dirty="0">
            <a:solidFill>
              <a:srgbClr val="000000"/>
            </a:solidFill>
          </a:endParaRPr>
        </a:p>
      </dgm:t>
    </dgm:pt>
    <dgm:pt modelId="{BF731649-369C-4B57-9BE7-371F0C418EEA}" type="parTrans" cxnId="{21BCB78B-AEC4-4DAB-98F4-D86996F0ABC9}">
      <dgm:prSet/>
      <dgm:spPr/>
      <dgm:t>
        <a:bodyPr/>
        <a:lstStyle/>
        <a:p>
          <a:endParaRPr lang="id-ID"/>
        </a:p>
      </dgm:t>
    </dgm:pt>
    <dgm:pt modelId="{19957C1D-F01F-4BBC-AF4D-D9CA305534B3}" type="sibTrans" cxnId="{21BCB78B-AEC4-4DAB-98F4-D86996F0ABC9}">
      <dgm:prSet/>
      <dgm:spPr/>
      <dgm:t>
        <a:bodyPr/>
        <a:lstStyle/>
        <a:p>
          <a:endParaRPr lang="id-ID"/>
        </a:p>
      </dgm:t>
    </dgm:pt>
    <dgm:pt modelId="{A6F14E90-127B-45BE-8ADE-B91DDD03E5D5}">
      <dgm:prSet phldrT="[Text]"/>
      <dgm:spPr>
        <a:solidFill>
          <a:schemeClr val="accent2">
            <a:lumMod val="60000"/>
            <a:lumOff val="40000"/>
          </a:schemeClr>
        </a:solidFill>
      </dgm:spPr>
      <dgm:t>
        <a:bodyPr/>
        <a:lstStyle/>
        <a:p>
          <a:r>
            <a:rPr lang="id-ID" dirty="0" smtClean="0">
              <a:ln>
                <a:solidFill>
                  <a:schemeClr val="tx1"/>
                </a:solidFill>
              </a:ln>
            </a:rPr>
            <a:t>Jenis Bahaya</a:t>
          </a:r>
          <a:endParaRPr lang="id-ID" dirty="0">
            <a:ln>
              <a:solidFill>
                <a:schemeClr val="tx1"/>
              </a:solidFill>
            </a:ln>
          </a:endParaRPr>
        </a:p>
      </dgm:t>
    </dgm:pt>
    <dgm:pt modelId="{4A0875DC-022E-44F3-A5BF-2F21B84C326E}" type="parTrans" cxnId="{DA2922FA-0DBA-4C74-B19B-B752A235B286}">
      <dgm:prSet/>
      <dgm:spPr/>
      <dgm:t>
        <a:bodyPr/>
        <a:lstStyle/>
        <a:p>
          <a:endParaRPr lang="id-ID"/>
        </a:p>
      </dgm:t>
    </dgm:pt>
    <dgm:pt modelId="{1F5EE5B0-292E-41D8-A726-5CCC8343D058}" type="sibTrans" cxnId="{DA2922FA-0DBA-4C74-B19B-B752A235B286}">
      <dgm:prSet/>
      <dgm:spPr/>
      <dgm:t>
        <a:bodyPr/>
        <a:lstStyle/>
        <a:p>
          <a:endParaRPr lang="id-ID"/>
        </a:p>
      </dgm:t>
    </dgm:pt>
    <dgm:pt modelId="{80B5BBF5-8B2B-4FA9-9E38-2EFF344EC49C}">
      <dgm:prSet phldrT="[Text]"/>
      <dgm:spPr>
        <a:solidFill>
          <a:schemeClr val="accent6">
            <a:lumMod val="60000"/>
            <a:lumOff val="40000"/>
          </a:schemeClr>
        </a:solidFill>
      </dgm:spPr>
      <dgm:t>
        <a:bodyPr/>
        <a:lstStyle/>
        <a:p>
          <a:r>
            <a:rPr lang="id-ID" dirty="0" smtClean="0">
              <a:ln>
                <a:solidFill>
                  <a:schemeClr val="accent4"/>
                </a:solidFill>
              </a:ln>
            </a:rPr>
            <a:t>Faktor</a:t>
          </a:r>
          <a:r>
            <a:rPr lang="id-ID" dirty="0" smtClean="0"/>
            <a:t> </a:t>
          </a:r>
          <a:r>
            <a:rPr lang="id-ID" dirty="0" smtClean="0">
              <a:solidFill>
                <a:srgbClr val="000000"/>
              </a:solidFill>
            </a:rPr>
            <a:t>Kerentanan / Kemampuan</a:t>
          </a:r>
          <a:endParaRPr lang="id-ID" dirty="0">
            <a:solidFill>
              <a:srgbClr val="000000"/>
            </a:solidFill>
          </a:endParaRPr>
        </a:p>
      </dgm:t>
    </dgm:pt>
    <dgm:pt modelId="{BBDE8F13-CF30-48DC-97D1-AD75C8C64F39}" type="parTrans" cxnId="{C225691D-7A45-4B72-AFBF-6FE8AAB0905B}">
      <dgm:prSet/>
      <dgm:spPr/>
      <dgm:t>
        <a:bodyPr/>
        <a:lstStyle/>
        <a:p>
          <a:endParaRPr lang="id-ID"/>
        </a:p>
      </dgm:t>
    </dgm:pt>
    <dgm:pt modelId="{DB9EFE10-1F09-4D82-9071-CF4BDEBC51AA}" type="sibTrans" cxnId="{C225691D-7A45-4B72-AFBF-6FE8AAB0905B}">
      <dgm:prSet/>
      <dgm:spPr/>
      <dgm:t>
        <a:bodyPr/>
        <a:lstStyle/>
        <a:p>
          <a:endParaRPr lang="id-ID"/>
        </a:p>
      </dgm:t>
    </dgm:pt>
    <dgm:pt modelId="{30656706-2FA1-4097-9001-57895F4C24A1}">
      <dgm:prSet phldrT="[Text]"/>
      <dgm:spPr>
        <a:solidFill>
          <a:schemeClr val="accent5">
            <a:lumMod val="60000"/>
            <a:lumOff val="40000"/>
          </a:schemeClr>
        </a:solidFill>
      </dgm:spPr>
      <dgm:t>
        <a:bodyPr/>
        <a:lstStyle/>
        <a:p>
          <a:r>
            <a:rPr lang="id-ID" dirty="0" smtClean="0">
              <a:solidFill>
                <a:srgbClr val="000000"/>
              </a:solidFill>
            </a:rPr>
            <a:t>R = H * V</a:t>
          </a:r>
          <a:endParaRPr lang="id-ID" dirty="0">
            <a:solidFill>
              <a:srgbClr val="000000"/>
            </a:solidFill>
          </a:endParaRPr>
        </a:p>
      </dgm:t>
    </dgm:pt>
    <dgm:pt modelId="{154D6E42-251E-4EF9-B80E-D3B5B7678427}" type="parTrans" cxnId="{E81D10F3-7339-41EB-BF9B-A55D2EAA0A5B}">
      <dgm:prSet/>
      <dgm:spPr/>
      <dgm:t>
        <a:bodyPr/>
        <a:lstStyle/>
        <a:p>
          <a:endParaRPr lang="id-ID"/>
        </a:p>
      </dgm:t>
    </dgm:pt>
    <dgm:pt modelId="{8BCB003D-F69E-4EB7-B384-93D1A713BEB0}" type="sibTrans" cxnId="{E81D10F3-7339-41EB-BF9B-A55D2EAA0A5B}">
      <dgm:prSet/>
      <dgm:spPr/>
      <dgm:t>
        <a:bodyPr/>
        <a:lstStyle/>
        <a:p>
          <a:endParaRPr lang="id-ID"/>
        </a:p>
      </dgm:t>
    </dgm:pt>
    <dgm:pt modelId="{CA24038E-DC59-40B6-A465-1E2B60687A18}">
      <dgm:prSet phldrT="[Text]"/>
      <dgm:spPr/>
      <dgm:t>
        <a:bodyPr/>
        <a:lstStyle/>
        <a:p>
          <a:r>
            <a:rPr lang="id-ID" dirty="0" smtClean="0">
              <a:solidFill>
                <a:srgbClr val="000000"/>
              </a:solidFill>
            </a:rPr>
            <a:t>Penentuan Risiko Mana yang Harus Diperhatikan</a:t>
          </a:r>
          <a:endParaRPr lang="id-ID" dirty="0">
            <a:solidFill>
              <a:srgbClr val="000000"/>
            </a:solidFill>
          </a:endParaRPr>
        </a:p>
      </dgm:t>
    </dgm:pt>
    <dgm:pt modelId="{677027CC-2793-40B7-95B0-14C04AD1E003}" type="parTrans" cxnId="{6D236FB8-ED26-414B-AB73-58D487065D48}">
      <dgm:prSet/>
      <dgm:spPr/>
      <dgm:t>
        <a:bodyPr/>
        <a:lstStyle/>
        <a:p>
          <a:endParaRPr lang="id-ID"/>
        </a:p>
      </dgm:t>
    </dgm:pt>
    <dgm:pt modelId="{686CD4AA-6438-450C-A1D8-356ABDEAFCF0}" type="sibTrans" cxnId="{6D236FB8-ED26-414B-AB73-58D487065D48}">
      <dgm:prSet/>
      <dgm:spPr/>
      <dgm:t>
        <a:bodyPr/>
        <a:lstStyle/>
        <a:p>
          <a:endParaRPr lang="id-ID"/>
        </a:p>
      </dgm:t>
    </dgm:pt>
    <dgm:pt modelId="{56E66B5C-6F18-43A7-885E-2D1F3C9C085C}" type="pres">
      <dgm:prSet presAssocID="{87D0B0C8-B393-4040-BF80-2FE5947E8AE9}" presName="Name0" presStyleCnt="0">
        <dgm:presLayoutVars>
          <dgm:chPref val="1"/>
          <dgm:dir/>
          <dgm:animOne val="branch"/>
          <dgm:animLvl val="lvl"/>
          <dgm:resizeHandles/>
        </dgm:presLayoutVars>
      </dgm:prSet>
      <dgm:spPr/>
      <dgm:t>
        <a:bodyPr/>
        <a:lstStyle/>
        <a:p>
          <a:endParaRPr lang="id-ID"/>
        </a:p>
      </dgm:t>
    </dgm:pt>
    <dgm:pt modelId="{292EC5D6-2C3A-45DD-938A-E9A9EA4275E6}" type="pres">
      <dgm:prSet presAssocID="{6510941E-72FC-489F-801D-429F3DA13652}" presName="vertOne" presStyleCnt="0"/>
      <dgm:spPr/>
    </dgm:pt>
    <dgm:pt modelId="{8561C624-2C98-44F1-807E-71A53D85EF2A}" type="pres">
      <dgm:prSet presAssocID="{6510941E-72FC-489F-801D-429F3DA13652}" presName="txOne" presStyleLbl="node0" presStyleIdx="0" presStyleCnt="1">
        <dgm:presLayoutVars>
          <dgm:chPref val="3"/>
        </dgm:presLayoutVars>
      </dgm:prSet>
      <dgm:spPr/>
      <dgm:t>
        <a:bodyPr/>
        <a:lstStyle/>
        <a:p>
          <a:endParaRPr lang="id-ID"/>
        </a:p>
      </dgm:t>
    </dgm:pt>
    <dgm:pt modelId="{02A1A1EC-8180-48C3-AC45-081D486516B0}" type="pres">
      <dgm:prSet presAssocID="{6510941E-72FC-489F-801D-429F3DA13652}" presName="parTransOne" presStyleCnt="0"/>
      <dgm:spPr/>
    </dgm:pt>
    <dgm:pt modelId="{CDC43C4B-7388-4E00-A135-06C816167AA3}" type="pres">
      <dgm:prSet presAssocID="{6510941E-72FC-489F-801D-429F3DA13652}" presName="horzOne" presStyleCnt="0"/>
      <dgm:spPr/>
    </dgm:pt>
    <dgm:pt modelId="{842AC7CD-272D-45E1-AF6F-9502ECC3EBD9}" type="pres">
      <dgm:prSet presAssocID="{C68D351E-42EB-4123-802D-8574079E7F87}" presName="vertTwo" presStyleCnt="0"/>
      <dgm:spPr/>
    </dgm:pt>
    <dgm:pt modelId="{6C3B5DC6-D9A8-4E97-B195-AF7F65813189}" type="pres">
      <dgm:prSet presAssocID="{C68D351E-42EB-4123-802D-8574079E7F87}" presName="txTwo" presStyleLbl="node2" presStyleIdx="0" presStyleCnt="2">
        <dgm:presLayoutVars>
          <dgm:chPref val="3"/>
        </dgm:presLayoutVars>
      </dgm:prSet>
      <dgm:spPr/>
      <dgm:t>
        <a:bodyPr/>
        <a:lstStyle/>
        <a:p>
          <a:endParaRPr lang="id-ID"/>
        </a:p>
      </dgm:t>
    </dgm:pt>
    <dgm:pt modelId="{FEFFA745-A59B-4218-A85D-444F341E7501}" type="pres">
      <dgm:prSet presAssocID="{C68D351E-42EB-4123-802D-8574079E7F87}" presName="parTransTwo" presStyleCnt="0"/>
      <dgm:spPr/>
    </dgm:pt>
    <dgm:pt modelId="{5F456FC3-2AB7-4D35-A962-780F9009AE9E}" type="pres">
      <dgm:prSet presAssocID="{C68D351E-42EB-4123-802D-8574079E7F87}" presName="horzTwo" presStyleCnt="0"/>
      <dgm:spPr/>
    </dgm:pt>
    <dgm:pt modelId="{F134F430-F694-4D6D-897B-48084A698277}" type="pres">
      <dgm:prSet presAssocID="{6FED5AE0-3C82-4307-8681-7F44FE3904E1}" presName="vertThree" presStyleCnt="0"/>
      <dgm:spPr/>
    </dgm:pt>
    <dgm:pt modelId="{C1D4D3DC-2D70-4AEF-A19F-9294B559D6CA}" type="pres">
      <dgm:prSet presAssocID="{6FED5AE0-3C82-4307-8681-7F44FE3904E1}" presName="txThree" presStyleLbl="node3" presStyleIdx="0" presStyleCnt="7">
        <dgm:presLayoutVars>
          <dgm:chPref val="3"/>
        </dgm:presLayoutVars>
      </dgm:prSet>
      <dgm:spPr/>
      <dgm:t>
        <a:bodyPr/>
        <a:lstStyle/>
        <a:p>
          <a:endParaRPr lang="id-ID"/>
        </a:p>
      </dgm:t>
    </dgm:pt>
    <dgm:pt modelId="{84C0EBBC-8B66-4938-9538-B2A58A95F357}" type="pres">
      <dgm:prSet presAssocID="{6FED5AE0-3C82-4307-8681-7F44FE3904E1}" presName="parTransThree" presStyleCnt="0"/>
      <dgm:spPr/>
    </dgm:pt>
    <dgm:pt modelId="{F727D2BE-A071-45B6-8ED9-A0C4663555FC}" type="pres">
      <dgm:prSet presAssocID="{6FED5AE0-3C82-4307-8681-7F44FE3904E1}" presName="horzThree" presStyleCnt="0"/>
      <dgm:spPr/>
    </dgm:pt>
    <dgm:pt modelId="{2B8D54FF-9B89-486E-8105-78D0B28188C7}" type="pres">
      <dgm:prSet presAssocID="{A6F14E90-127B-45BE-8ADE-B91DDD03E5D5}" presName="vertFour" presStyleCnt="0">
        <dgm:presLayoutVars>
          <dgm:chPref val="3"/>
        </dgm:presLayoutVars>
      </dgm:prSet>
      <dgm:spPr/>
    </dgm:pt>
    <dgm:pt modelId="{1B83BC34-75D4-4C5D-A096-616FC79DFF4D}" type="pres">
      <dgm:prSet presAssocID="{A6F14E90-127B-45BE-8ADE-B91DDD03E5D5}" presName="txFour" presStyleLbl="node4" presStyleIdx="0" presStyleCnt="4">
        <dgm:presLayoutVars>
          <dgm:chPref val="3"/>
        </dgm:presLayoutVars>
      </dgm:prSet>
      <dgm:spPr/>
      <dgm:t>
        <a:bodyPr/>
        <a:lstStyle/>
        <a:p>
          <a:endParaRPr lang="id-ID"/>
        </a:p>
      </dgm:t>
    </dgm:pt>
    <dgm:pt modelId="{68B3A744-4978-47C0-B0B2-093941FA941E}" type="pres">
      <dgm:prSet presAssocID="{A6F14E90-127B-45BE-8ADE-B91DDD03E5D5}" presName="horzFour" presStyleCnt="0"/>
      <dgm:spPr/>
    </dgm:pt>
    <dgm:pt modelId="{0F422E68-796F-48F6-93AB-1597F4CE362A}" type="pres">
      <dgm:prSet presAssocID="{1F5EE5B0-292E-41D8-A726-5CCC8343D058}" presName="sibSpaceFour" presStyleCnt="0"/>
      <dgm:spPr/>
    </dgm:pt>
    <dgm:pt modelId="{15546CF0-BEBB-4D99-8108-3BC59095665E}" type="pres">
      <dgm:prSet presAssocID="{80B5BBF5-8B2B-4FA9-9E38-2EFF344EC49C}" presName="vertFour" presStyleCnt="0">
        <dgm:presLayoutVars>
          <dgm:chPref val="3"/>
        </dgm:presLayoutVars>
      </dgm:prSet>
      <dgm:spPr/>
    </dgm:pt>
    <dgm:pt modelId="{F7D835C6-EBFE-45CA-B9B7-71E820AF1FEB}" type="pres">
      <dgm:prSet presAssocID="{80B5BBF5-8B2B-4FA9-9E38-2EFF344EC49C}" presName="txFour" presStyleLbl="node4" presStyleIdx="1" presStyleCnt="4">
        <dgm:presLayoutVars>
          <dgm:chPref val="3"/>
        </dgm:presLayoutVars>
      </dgm:prSet>
      <dgm:spPr/>
      <dgm:t>
        <a:bodyPr/>
        <a:lstStyle/>
        <a:p>
          <a:endParaRPr lang="id-ID"/>
        </a:p>
      </dgm:t>
    </dgm:pt>
    <dgm:pt modelId="{EC148A2F-58E7-42FC-AA7D-78B0377D987A}" type="pres">
      <dgm:prSet presAssocID="{80B5BBF5-8B2B-4FA9-9E38-2EFF344EC49C}" presName="horzFour" presStyleCnt="0"/>
      <dgm:spPr/>
    </dgm:pt>
    <dgm:pt modelId="{7A296E63-9771-43DA-8A78-98B25E7709E1}" type="pres">
      <dgm:prSet presAssocID="{73A56DC9-1096-41EA-A46A-C78E50BC216E}" presName="sibSpaceThree" presStyleCnt="0"/>
      <dgm:spPr/>
    </dgm:pt>
    <dgm:pt modelId="{F1734546-59A5-4744-AAF1-93B742F7D560}" type="pres">
      <dgm:prSet presAssocID="{E6158FE4-90C3-4C7D-B302-D83D47B36C31}" presName="vertThree" presStyleCnt="0"/>
      <dgm:spPr/>
    </dgm:pt>
    <dgm:pt modelId="{8007B912-2050-4D01-AA98-155AD326E5F5}" type="pres">
      <dgm:prSet presAssocID="{E6158FE4-90C3-4C7D-B302-D83D47B36C31}" presName="txThree" presStyleLbl="node3" presStyleIdx="1" presStyleCnt="7">
        <dgm:presLayoutVars>
          <dgm:chPref val="3"/>
        </dgm:presLayoutVars>
      </dgm:prSet>
      <dgm:spPr/>
      <dgm:t>
        <a:bodyPr/>
        <a:lstStyle/>
        <a:p>
          <a:endParaRPr lang="id-ID"/>
        </a:p>
      </dgm:t>
    </dgm:pt>
    <dgm:pt modelId="{C993382F-1214-470F-BA28-243DF1C1261A}" type="pres">
      <dgm:prSet presAssocID="{E6158FE4-90C3-4C7D-B302-D83D47B36C31}" presName="parTransThree" presStyleCnt="0"/>
      <dgm:spPr/>
    </dgm:pt>
    <dgm:pt modelId="{9D75254E-930F-4CDD-9FF1-B0E6C7A10BF9}" type="pres">
      <dgm:prSet presAssocID="{E6158FE4-90C3-4C7D-B302-D83D47B36C31}" presName="horzThree" presStyleCnt="0"/>
      <dgm:spPr/>
    </dgm:pt>
    <dgm:pt modelId="{EA056A09-C7C3-4530-A433-FF319E5D0677}" type="pres">
      <dgm:prSet presAssocID="{30656706-2FA1-4097-9001-57895F4C24A1}" presName="vertFour" presStyleCnt="0">
        <dgm:presLayoutVars>
          <dgm:chPref val="3"/>
        </dgm:presLayoutVars>
      </dgm:prSet>
      <dgm:spPr/>
    </dgm:pt>
    <dgm:pt modelId="{A36828FC-C67B-49C2-B906-84D29BD885E8}" type="pres">
      <dgm:prSet presAssocID="{30656706-2FA1-4097-9001-57895F4C24A1}" presName="txFour" presStyleLbl="node4" presStyleIdx="2" presStyleCnt="4" custLinFactNeighborX="-612" custLinFactNeighborY="-1331">
        <dgm:presLayoutVars>
          <dgm:chPref val="3"/>
        </dgm:presLayoutVars>
      </dgm:prSet>
      <dgm:spPr/>
      <dgm:t>
        <a:bodyPr/>
        <a:lstStyle/>
        <a:p>
          <a:endParaRPr lang="id-ID"/>
        </a:p>
      </dgm:t>
    </dgm:pt>
    <dgm:pt modelId="{F2589F51-87A0-495F-BDF1-1D1E9FA93870}" type="pres">
      <dgm:prSet presAssocID="{30656706-2FA1-4097-9001-57895F4C24A1}" presName="horzFour" presStyleCnt="0"/>
      <dgm:spPr/>
    </dgm:pt>
    <dgm:pt modelId="{175CBCCE-9EE2-4EF9-A43F-220A3621EEA4}" type="pres">
      <dgm:prSet presAssocID="{917286BA-EFD6-4F3D-B509-43D34F2138FD}" presName="sibSpaceThree" presStyleCnt="0"/>
      <dgm:spPr/>
    </dgm:pt>
    <dgm:pt modelId="{8EB13DBD-9817-4ED4-9069-9587492D7006}" type="pres">
      <dgm:prSet presAssocID="{32726081-D293-4834-9C74-EE84575555AF}" presName="vertThree" presStyleCnt="0"/>
      <dgm:spPr/>
    </dgm:pt>
    <dgm:pt modelId="{DCDDD289-1592-4E0A-9B70-9747EC5E349D}" type="pres">
      <dgm:prSet presAssocID="{32726081-D293-4834-9C74-EE84575555AF}" presName="txThree" presStyleLbl="node3" presStyleIdx="2" presStyleCnt="7">
        <dgm:presLayoutVars>
          <dgm:chPref val="3"/>
        </dgm:presLayoutVars>
      </dgm:prSet>
      <dgm:spPr/>
      <dgm:t>
        <a:bodyPr/>
        <a:lstStyle/>
        <a:p>
          <a:endParaRPr lang="id-ID"/>
        </a:p>
      </dgm:t>
    </dgm:pt>
    <dgm:pt modelId="{667E52A9-8453-4CF4-A2CC-D2968B39C53C}" type="pres">
      <dgm:prSet presAssocID="{32726081-D293-4834-9C74-EE84575555AF}" presName="parTransThree" presStyleCnt="0"/>
      <dgm:spPr/>
    </dgm:pt>
    <dgm:pt modelId="{2DE0A80C-382E-43CB-9067-2077513DAE1A}" type="pres">
      <dgm:prSet presAssocID="{32726081-D293-4834-9C74-EE84575555AF}" presName="horzThree" presStyleCnt="0"/>
      <dgm:spPr/>
    </dgm:pt>
    <dgm:pt modelId="{CAE8FBE3-3FB4-4578-91AA-2A5F46B9D90C}" type="pres">
      <dgm:prSet presAssocID="{CA24038E-DC59-40B6-A465-1E2B60687A18}" presName="vertFour" presStyleCnt="0">
        <dgm:presLayoutVars>
          <dgm:chPref val="3"/>
        </dgm:presLayoutVars>
      </dgm:prSet>
      <dgm:spPr/>
    </dgm:pt>
    <dgm:pt modelId="{1BF28979-62CD-4094-A945-E7831EFE3977}" type="pres">
      <dgm:prSet presAssocID="{CA24038E-DC59-40B6-A465-1E2B60687A18}" presName="txFour" presStyleLbl="node4" presStyleIdx="3" presStyleCnt="4">
        <dgm:presLayoutVars>
          <dgm:chPref val="3"/>
        </dgm:presLayoutVars>
      </dgm:prSet>
      <dgm:spPr/>
      <dgm:t>
        <a:bodyPr/>
        <a:lstStyle/>
        <a:p>
          <a:endParaRPr lang="id-ID"/>
        </a:p>
      </dgm:t>
    </dgm:pt>
    <dgm:pt modelId="{BA0B3D73-C95B-4989-9222-2EC91AEB23B7}" type="pres">
      <dgm:prSet presAssocID="{CA24038E-DC59-40B6-A465-1E2B60687A18}" presName="horzFour" presStyleCnt="0"/>
      <dgm:spPr/>
    </dgm:pt>
    <dgm:pt modelId="{0CC9685E-1085-4821-BF9F-950C9BCF0143}" type="pres">
      <dgm:prSet presAssocID="{6F19B730-FB34-47B0-9B13-E952D7C39C9C}" presName="sibSpaceTwo" presStyleCnt="0"/>
      <dgm:spPr/>
    </dgm:pt>
    <dgm:pt modelId="{512F5A86-60F7-4E29-92FF-485F8F6A2A09}" type="pres">
      <dgm:prSet presAssocID="{17CDC5D7-AD4B-4CC2-A984-6F13B657489D}" presName="vertTwo" presStyleCnt="0"/>
      <dgm:spPr/>
    </dgm:pt>
    <dgm:pt modelId="{92BB6D98-F82E-4D29-BF8F-21BC9F6A61BA}" type="pres">
      <dgm:prSet presAssocID="{17CDC5D7-AD4B-4CC2-A984-6F13B657489D}" presName="txTwo" presStyleLbl="node2" presStyleIdx="1" presStyleCnt="2">
        <dgm:presLayoutVars>
          <dgm:chPref val="3"/>
        </dgm:presLayoutVars>
      </dgm:prSet>
      <dgm:spPr/>
      <dgm:t>
        <a:bodyPr/>
        <a:lstStyle/>
        <a:p>
          <a:endParaRPr lang="id-ID"/>
        </a:p>
      </dgm:t>
    </dgm:pt>
    <dgm:pt modelId="{E1FD760D-FE59-4442-8519-B87B357BA0DD}" type="pres">
      <dgm:prSet presAssocID="{17CDC5D7-AD4B-4CC2-A984-6F13B657489D}" presName="parTransTwo" presStyleCnt="0"/>
      <dgm:spPr/>
    </dgm:pt>
    <dgm:pt modelId="{116FE753-27D7-4E6B-9E93-20259F98261B}" type="pres">
      <dgm:prSet presAssocID="{17CDC5D7-AD4B-4CC2-A984-6F13B657489D}" presName="horzTwo" presStyleCnt="0"/>
      <dgm:spPr/>
    </dgm:pt>
    <dgm:pt modelId="{3B110CAA-FC1C-4360-AE04-051E29325BAF}" type="pres">
      <dgm:prSet presAssocID="{A449025E-442D-4047-9945-2C3830B933D8}" presName="vertThree" presStyleCnt="0"/>
      <dgm:spPr/>
    </dgm:pt>
    <dgm:pt modelId="{DF1DB253-4D54-43C4-B5F1-4B95A4613D33}" type="pres">
      <dgm:prSet presAssocID="{A449025E-442D-4047-9945-2C3830B933D8}" presName="txThree" presStyleLbl="node3" presStyleIdx="3" presStyleCnt="7">
        <dgm:presLayoutVars>
          <dgm:chPref val="3"/>
        </dgm:presLayoutVars>
      </dgm:prSet>
      <dgm:spPr/>
      <dgm:t>
        <a:bodyPr/>
        <a:lstStyle/>
        <a:p>
          <a:endParaRPr lang="id-ID"/>
        </a:p>
      </dgm:t>
    </dgm:pt>
    <dgm:pt modelId="{E50174EE-A0BC-47A0-8EAF-30A4BB224F6C}" type="pres">
      <dgm:prSet presAssocID="{A449025E-442D-4047-9945-2C3830B933D8}" presName="horzThree" presStyleCnt="0"/>
      <dgm:spPr/>
    </dgm:pt>
    <dgm:pt modelId="{19AE2290-78B6-49B4-BF82-CC233E8C6CCB}" type="pres">
      <dgm:prSet presAssocID="{79CFBA9D-1F86-49B7-A7E4-E48C43029001}" presName="sibSpaceThree" presStyleCnt="0"/>
      <dgm:spPr/>
    </dgm:pt>
    <dgm:pt modelId="{2830030B-46AF-4D0C-9CA4-8FDC12D42C96}" type="pres">
      <dgm:prSet presAssocID="{2BBCE47D-4896-4EA2-BDE2-B166CB19A9F2}" presName="vertThree" presStyleCnt="0"/>
      <dgm:spPr/>
    </dgm:pt>
    <dgm:pt modelId="{F86A9AE9-C217-4742-820F-D1E5FDCB77E3}" type="pres">
      <dgm:prSet presAssocID="{2BBCE47D-4896-4EA2-BDE2-B166CB19A9F2}" presName="txThree" presStyleLbl="node3" presStyleIdx="4" presStyleCnt="7">
        <dgm:presLayoutVars>
          <dgm:chPref val="3"/>
        </dgm:presLayoutVars>
      </dgm:prSet>
      <dgm:spPr/>
      <dgm:t>
        <a:bodyPr/>
        <a:lstStyle/>
        <a:p>
          <a:endParaRPr lang="id-ID"/>
        </a:p>
      </dgm:t>
    </dgm:pt>
    <dgm:pt modelId="{A9665163-00A0-4B12-8788-AD06D4B02EF2}" type="pres">
      <dgm:prSet presAssocID="{2BBCE47D-4896-4EA2-BDE2-B166CB19A9F2}" presName="horzThree" presStyleCnt="0"/>
      <dgm:spPr/>
    </dgm:pt>
    <dgm:pt modelId="{ACC448B8-CCD1-4BD5-A559-34DBF4F644DB}" type="pres">
      <dgm:prSet presAssocID="{C523C14D-8F5E-4B01-9BE3-C6BD834F50BA}" presName="sibSpaceThree" presStyleCnt="0"/>
      <dgm:spPr/>
    </dgm:pt>
    <dgm:pt modelId="{64D8192D-0F19-44B2-96D5-E2FB9CD0CC6A}" type="pres">
      <dgm:prSet presAssocID="{9FF9800A-2DC4-49FA-A53A-B32F172C2221}" presName="vertThree" presStyleCnt="0"/>
      <dgm:spPr/>
    </dgm:pt>
    <dgm:pt modelId="{40009228-E301-4717-954B-D74A0EE0A22C}" type="pres">
      <dgm:prSet presAssocID="{9FF9800A-2DC4-49FA-A53A-B32F172C2221}" presName="txThree" presStyleLbl="node3" presStyleIdx="5" presStyleCnt="7">
        <dgm:presLayoutVars>
          <dgm:chPref val="3"/>
        </dgm:presLayoutVars>
      </dgm:prSet>
      <dgm:spPr/>
      <dgm:t>
        <a:bodyPr/>
        <a:lstStyle/>
        <a:p>
          <a:endParaRPr lang="id-ID"/>
        </a:p>
      </dgm:t>
    </dgm:pt>
    <dgm:pt modelId="{FD6DA8FC-F99B-435E-A60F-0463EC0FD246}" type="pres">
      <dgm:prSet presAssocID="{9FF9800A-2DC4-49FA-A53A-B32F172C2221}" presName="horzThree" presStyleCnt="0"/>
      <dgm:spPr/>
    </dgm:pt>
    <dgm:pt modelId="{831DB635-601F-4561-9614-6FDF0BBD4AB0}" type="pres">
      <dgm:prSet presAssocID="{539C4C0F-AA4C-45F6-81D3-3854F5A98286}" presName="sibSpaceThree" presStyleCnt="0"/>
      <dgm:spPr/>
    </dgm:pt>
    <dgm:pt modelId="{2CF1F520-8603-4C33-8873-7781CFBB4A43}" type="pres">
      <dgm:prSet presAssocID="{2799C0B5-C6FE-474A-9E41-7EA2E550848A}" presName="vertThree" presStyleCnt="0"/>
      <dgm:spPr/>
    </dgm:pt>
    <dgm:pt modelId="{4B43E1A2-F504-4977-BB0F-4E869BC8CD24}" type="pres">
      <dgm:prSet presAssocID="{2799C0B5-C6FE-474A-9E41-7EA2E550848A}" presName="txThree" presStyleLbl="node3" presStyleIdx="6" presStyleCnt="7">
        <dgm:presLayoutVars>
          <dgm:chPref val="3"/>
        </dgm:presLayoutVars>
      </dgm:prSet>
      <dgm:spPr/>
      <dgm:t>
        <a:bodyPr/>
        <a:lstStyle/>
        <a:p>
          <a:endParaRPr lang="id-ID"/>
        </a:p>
      </dgm:t>
    </dgm:pt>
    <dgm:pt modelId="{E5C214AB-7641-4997-A956-A4567D1D68C2}" type="pres">
      <dgm:prSet presAssocID="{2799C0B5-C6FE-474A-9E41-7EA2E550848A}" presName="horzThree" presStyleCnt="0"/>
      <dgm:spPr/>
    </dgm:pt>
  </dgm:ptLst>
  <dgm:cxnLst>
    <dgm:cxn modelId="{C382C80F-7A56-FF46-89FF-2E492963FBD4}" type="presOf" srcId="{A6F14E90-127B-45BE-8ADE-B91DDD03E5D5}" destId="{1B83BC34-75D4-4C5D-A096-616FC79DFF4D}" srcOrd="0" destOrd="0" presId="urn:microsoft.com/office/officeart/2005/8/layout/hierarchy4"/>
    <dgm:cxn modelId="{E81D10F3-7339-41EB-BF9B-A55D2EAA0A5B}" srcId="{E6158FE4-90C3-4C7D-B302-D83D47B36C31}" destId="{30656706-2FA1-4097-9001-57895F4C24A1}" srcOrd="0" destOrd="0" parTransId="{154D6E42-251E-4EF9-B80E-D3B5B7678427}" sibTransId="{8BCB003D-F69E-4EB7-B384-93D1A713BEB0}"/>
    <dgm:cxn modelId="{21BCB78B-AEC4-4DAB-98F4-D86996F0ABC9}" srcId="{17CDC5D7-AD4B-4CC2-A984-6F13B657489D}" destId="{2799C0B5-C6FE-474A-9E41-7EA2E550848A}" srcOrd="3" destOrd="0" parTransId="{BF731649-369C-4B57-9BE7-371F0C418EEA}" sibTransId="{19957C1D-F01F-4BBC-AF4D-D9CA305534B3}"/>
    <dgm:cxn modelId="{6DC7FD1A-70D1-49A0-9426-9528DC244D30}" srcId="{17CDC5D7-AD4B-4CC2-A984-6F13B657489D}" destId="{9FF9800A-2DC4-49FA-A53A-B32F172C2221}" srcOrd="2" destOrd="0" parTransId="{ECDD87FA-750D-4950-8079-4AF8E2E48605}" sibTransId="{539C4C0F-AA4C-45F6-81D3-3854F5A98286}"/>
    <dgm:cxn modelId="{A3303711-1B09-432E-B105-30C27813E2AC}" srcId="{6510941E-72FC-489F-801D-429F3DA13652}" destId="{17CDC5D7-AD4B-4CC2-A984-6F13B657489D}" srcOrd="1" destOrd="0" parTransId="{9EAA6F67-3F83-4FFA-9C38-C78A035E0008}" sibTransId="{3F48616F-A1FE-4ACE-A2C3-498C812CF9E4}"/>
    <dgm:cxn modelId="{425E199E-04D9-5D49-AE44-E90545A7F950}" type="presOf" srcId="{6510941E-72FC-489F-801D-429F3DA13652}" destId="{8561C624-2C98-44F1-807E-71A53D85EF2A}" srcOrd="0" destOrd="0" presId="urn:microsoft.com/office/officeart/2005/8/layout/hierarchy4"/>
    <dgm:cxn modelId="{6D236FB8-ED26-414B-AB73-58D487065D48}" srcId="{32726081-D293-4834-9C74-EE84575555AF}" destId="{CA24038E-DC59-40B6-A465-1E2B60687A18}" srcOrd="0" destOrd="0" parTransId="{677027CC-2793-40B7-95B0-14C04AD1E003}" sibTransId="{686CD4AA-6438-450C-A1D8-356ABDEAFCF0}"/>
    <dgm:cxn modelId="{F3F362B6-FD09-4C40-BFD9-380F14FDE478}" type="presOf" srcId="{17CDC5D7-AD4B-4CC2-A984-6F13B657489D}" destId="{92BB6D98-F82E-4D29-BF8F-21BC9F6A61BA}" srcOrd="0" destOrd="0" presId="urn:microsoft.com/office/officeart/2005/8/layout/hierarchy4"/>
    <dgm:cxn modelId="{E92D4D23-FC0F-C241-8FC6-CFFC58DDC986}" type="presOf" srcId="{9FF9800A-2DC4-49FA-A53A-B32F172C2221}" destId="{40009228-E301-4717-954B-D74A0EE0A22C}" srcOrd="0" destOrd="0" presId="urn:microsoft.com/office/officeart/2005/8/layout/hierarchy4"/>
    <dgm:cxn modelId="{1E2A710E-C5F6-7F41-828D-23ABABA5EECF}" type="presOf" srcId="{2BBCE47D-4896-4EA2-BDE2-B166CB19A9F2}" destId="{F86A9AE9-C217-4742-820F-D1E5FDCB77E3}" srcOrd="0" destOrd="0" presId="urn:microsoft.com/office/officeart/2005/8/layout/hierarchy4"/>
    <dgm:cxn modelId="{C225691D-7A45-4B72-AFBF-6FE8AAB0905B}" srcId="{6FED5AE0-3C82-4307-8681-7F44FE3904E1}" destId="{80B5BBF5-8B2B-4FA9-9E38-2EFF344EC49C}" srcOrd="1" destOrd="0" parTransId="{BBDE8F13-CF30-48DC-97D1-AD75C8C64F39}" sibTransId="{DB9EFE10-1F09-4D82-9071-CF4BDEBC51AA}"/>
    <dgm:cxn modelId="{DA2922FA-0DBA-4C74-B19B-B752A235B286}" srcId="{6FED5AE0-3C82-4307-8681-7F44FE3904E1}" destId="{A6F14E90-127B-45BE-8ADE-B91DDD03E5D5}" srcOrd="0" destOrd="0" parTransId="{4A0875DC-022E-44F3-A5BF-2F21B84C326E}" sibTransId="{1F5EE5B0-292E-41D8-A726-5CCC8343D058}"/>
    <dgm:cxn modelId="{CD1736AB-07E9-4344-AABA-F6ED0721B337}" type="presOf" srcId="{30656706-2FA1-4097-9001-57895F4C24A1}" destId="{A36828FC-C67B-49C2-B906-84D29BD885E8}" srcOrd="0" destOrd="0" presId="urn:microsoft.com/office/officeart/2005/8/layout/hierarchy4"/>
    <dgm:cxn modelId="{175AA237-C682-CD4F-A87B-220163D23994}" type="presOf" srcId="{80B5BBF5-8B2B-4FA9-9E38-2EFF344EC49C}" destId="{F7D835C6-EBFE-45CA-B9B7-71E820AF1FEB}" srcOrd="0" destOrd="0" presId="urn:microsoft.com/office/officeart/2005/8/layout/hierarchy4"/>
    <dgm:cxn modelId="{B158B6F8-BB4F-DF40-805D-49E767D9AB99}" type="presOf" srcId="{32726081-D293-4834-9C74-EE84575555AF}" destId="{DCDDD289-1592-4E0A-9B70-9747EC5E349D}" srcOrd="0" destOrd="0" presId="urn:microsoft.com/office/officeart/2005/8/layout/hierarchy4"/>
    <dgm:cxn modelId="{52926B45-C86B-8B42-A6C8-DE72C4B41C16}" type="presOf" srcId="{87D0B0C8-B393-4040-BF80-2FE5947E8AE9}" destId="{56E66B5C-6F18-43A7-885E-2D1F3C9C085C}" srcOrd="0" destOrd="0" presId="urn:microsoft.com/office/officeart/2005/8/layout/hierarchy4"/>
    <dgm:cxn modelId="{739F2445-A190-4066-955C-CBC967A2AB8F}" srcId="{C68D351E-42EB-4123-802D-8574079E7F87}" destId="{6FED5AE0-3C82-4307-8681-7F44FE3904E1}" srcOrd="0" destOrd="0" parTransId="{2A1E0B24-C410-438D-A4DA-6E3AA41B178B}" sibTransId="{73A56DC9-1096-41EA-A46A-C78E50BC216E}"/>
    <dgm:cxn modelId="{2CF9B440-0170-4362-942D-A895F938482D}" srcId="{87D0B0C8-B393-4040-BF80-2FE5947E8AE9}" destId="{6510941E-72FC-489F-801D-429F3DA13652}" srcOrd="0" destOrd="0" parTransId="{8A34D4A7-9D25-4D40-A790-7CE3566C2CF3}" sibTransId="{52BBEF05-C3FC-493F-BDCE-80EF4A1FAF23}"/>
    <dgm:cxn modelId="{BFDB788B-DCE1-8648-9481-E41F10BB4C0B}" type="presOf" srcId="{C68D351E-42EB-4123-802D-8574079E7F87}" destId="{6C3B5DC6-D9A8-4E97-B195-AF7F65813189}" srcOrd="0" destOrd="0" presId="urn:microsoft.com/office/officeart/2005/8/layout/hierarchy4"/>
    <dgm:cxn modelId="{DA7C445C-56F6-0D42-B64B-C48E9ECBA8F2}" type="presOf" srcId="{A449025E-442D-4047-9945-2C3830B933D8}" destId="{DF1DB253-4D54-43C4-B5F1-4B95A4613D33}" srcOrd="0" destOrd="0" presId="urn:microsoft.com/office/officeart/2005/8/layout/hierarchy4"/>
    <dgm:cxn modelId="{A4E9019F-1F7A-4CBE-A931-B54D698008DE}" srcId="{C68D351E-42EB-4123-802D-8574079E7F87}" destId="{32726081-D293-4834-9C74-EE84575555AF}" srcOrd="2" destOrd="0" parTransId="{E8BE0F53-92D1-43E9-B274-A6B79EEE3D80}" sibTransId="{6E7D5DAC-07AD-4074-BE93-03F994E4BC34}"/>
    <dgm:cxn modelId="{4953E2A0-D0AD-4B29-9513-74A96E0E04A8}" srcId="{C68D351E-42EB-4123-802D-8574079E7F87}" destId="{E6158FE4-90C3-4C7D-B302-D83D47B36C31}" srcOrd="1" destOrd="0" parTransId="{06864F50-4C76-4C04-A408-71DB196FCA89}" sibTransId="{917286BA-EFD6-4F3D-B509-43D34F2138FD}"/>
    <dgm:cxn modelId="{E4DA0EFE-5A12-4177-8E0B-75866816B605}" srcId="{17CDC5D7-AD4B-4CC2-A984-6F13B657489D}" destId="{2BBCE47D-4896-4EA2-BDE2-B166CB19A9F2}" srcOrd="1" destOrd="0" parTransId="{1E64CA36-A6DE-45AC-BF83-13C678E29ADE}" sibTransId="{C523C14D-8F5E-4B01-9BE3-C6BD834F50BA}"/>
    <dgm:cxn modelId="{1292B29E-205C-6F47-95CA-C5F47AAD5FD7}" type="presOf" srcId="{E6158FE4-90C3-4C7D-B302-D83D47B36C31}" destId="{8007B912-2050-4D01-AA98-155AD326E5F5}" srcOrd="0" destOrd="0" presId="urn:microsoft.com/office/officeart/2005/8/layout/hierarchy4"/>
    <dgm:cxn modelId="{3EAE1C47-9063-8B46-8F0A-F07AA1F9A51A}" type="presOf" srcId="{CA24038E-DC59-40B6-A465-1E2B60687A18}" destId="{1BF28979-62CD-4094-A945-E7831EFE3977}" srcOrd="0" destOrd="0" presId="urn:microsoft.com/office/officeart/2005/8/layout/hierarchy4"/>
    <dgm:cxn modelId="{937E4352-8588-4F24-A538-57A0EA8C8507}" srcId="{17CDC5D7-AD4B-4CC2-A984-6F13B657489D}" destId="{A449025E-442D-4047-9945-2C3830B933D8}" srcOrd="0" destOrd="0" parTransId="{682D6489-7554-4135-BD91-E15091DF4A43}" sibTransId="{79CFBA9D-1F86-49B7-A7E4-E48C43029001}"/>
    <dgm:cxn modelId="{FEDB77E8-F046-E641-ACB2-E684A026628F}" type="presOf" srcId="{2799C0B5-C6FE-474A-9E41-7EA2E550848A}" destId="{4B43E1A2-F504-4977-BB0F-4E869BC8CD24}" srcOrd="0" destOrd="0" presId="urn:microsoft.com/office/officeart/2005/8/layout/hierarchy4"/>
    <dgm:cxn modelId="{1B53AAAC-B698-4535-8601-452F693C95E2}" srcId="{6510941E-72FC-489F-801D-429F3DA13652}" destId="{C68D351E-42EB-4123-802D-8574079E7F87}" srcOrd="0" destOrd="0" parTransId="{C1E9E378-3EB8-4D81-BE74-84CDA8ACB242}" sibTransId="{6F19B730-FB34-47B0-9B13-E952D7C39C9C}"/>
    <dgm:cxn modelId="{0BE7BB48-70F4-0B4C-BABA-630B88043783}" type="presOf" srcId="{6FED5AE0-3C82-4307-8681-7F44FE3904E1}" destId="{C1D4D3DC-2D70-4AEF-A19F-9294B559D6CA}" srcOrd="0" destOrd="0" presId="urn:microsoft.com/office/officeart/2005/8/layout/hierarchy4"/>
    <dgm:cxn modelId="{EFE78675-A1F0-B842-A9E3-A6DF45A86331}" type="presParOf" srcId="{56E66B5C-6F18-43A7-885E-2D1F3C9C085C}" destId="{292EC5D6-2C3A-45DD-938A-E9A9EA4275E6}" srcOrd="0" destOrd="0" presId="urn:microsoft.com/office/officeart/2005/8/layout/hierarchy4"/>
    <dgm:cxn modelId="{63F69107-F0B3-F14C-B55C-10EB8F546511}" type="presParOf" srcId="{292EC5D6-2C3A-45DD-938A-E9A9EA4275E6}" destId="{8561C624-2C98-44F1-807E-71A53D85EF2A}" srcOrd="0" destOrd="0" presId="urn:microsoft.com/office/officeart/2005/8/layout/hierarchy4"/>
    <dgm:cxn modelId="{F9492E31-B3FC-8042-BF61-CEA83FF613C4}" type="presParOf" srcId="{292EC5D6-2C3A-45DD-938A-E9A9EA4275E6}" destId="{02A1A1EC-8180-48C3-AC45-081D486516B0}" srcOrd="1" destOrd="0" presId="urn:microsoft.com/office/officeart/2005/8/layout/hierarchy4"/>
    <dgm:cxn modelId="{17AF1AA0-E112-2C4D-91A8-1365A3F8AD3E}" type="presParOf" srcId="{292EC5D6-2C3A-45DD-938A-E9A9EA4275E6}" destId="{CDC43C4B-7388-4E00-A135-06C816167AA3}" srcOrd="2" destOrd="0" presId="urn:microsoft.com/office/officeart/2005/8/layout/hierarchy4"/>
    <dgm:cxn modelId="{67BE34C8-B208-604B-BAAA-6C9E73F4E362}" type="presParOf" srcId="{CDC43C4B-7388-4E00-A135-06C816167AA3}" destId="{842AC7CD-272D-45E1-AF6F-9502ECC3EBD9}" srcOrd="0" destOrd="0" presId="urn:microsoft.com/office/officeart/2005/8/layout/hierarchy4"/>
    <dgm:cxn modelId="{3C94AE73-12F1-0E43-B773-87C614BC9EED}" type="presParOf" srcId="{842AC7CD-272D-45E1-AF6F-9502ECC3EBD9}" destId="{6C3B5DC6-D9A8-4E97-B195-AF7F65813189}" srcOrd="0" destOrd="0" presId="urn:microsoft.com/office/officeart/2005/8/layout/hierarchy4"/>
    <dgm:cxn modelId="{70D449F5-3167-F744-B1EB-169093FB5500}" type="presParOf" srcId="{842AC7CD-272D-45E1-AF6F-9502ECC3EBD9}" destId="{FEFFA745-A59B-4218-A85D-444F341E7501}" srcOrd="1" destOrd="0" presId="urn:microsoft.com/office/officeart/2005/8/layout/hierarchy4"/>
    <dgm:cxn modelId="{66E40A07-317F-274F-8B7A-5D79ADA9678C}" type="presParOf" srcId="{842AC7CD-272D-45E1-AF6F-9502ECC3EBD9}" destId="{5F456FC3-2AB7-4D35-A962-780F9009AE9E}" srcOrd="2" destOrd="0" presId="urn:microsoft.com/office/officeart/2005/8/layout/hierarchy4"/>
    <dgm:cxn modelId="{B296FED3-6F69-3C45-A201-0FBE55EC258F}" type="presParOf" srcId="{5F456FC3-2AB7-4D35-A962-780F9009AE9E}" destId="{F134F430-F694-4D6D-897B-48084A698277}" srcOrd="0" destOrd="0" presId="urn:microsoft.com/office/officeart/2005/8/layout/hierarchy4"/>
    <dgm:cxn modelId="{7DD506EF-8B89-BE43-B040-0A9EDB7A199E}" type="presParOf" srcId="{F134F430-F694-4D6D-897B-48084A698277}" destId="{C1D4D3DC-2D70-4AEF-A19F-9294B559D6CA}" srcOrd="0" destOrd="0" presId="urn:microsoft.com/office/officeart/2005/8/layout/hierarchy4"/>
    <dgm:cxn modelId="{3A27F0F7-96B4-AC45-A573-C6F915050B23}" type="presParOf" srcId="{F134F430-F694-4D6D-897B-48084A698277}" destId="{84C0EBBC-8B66-4938-9538-B2A58A95F357}" srcOrd="1" destOrd="0" presId="urn:microsoft.com/office/officeart/2005/8/layout/hierarchy4"/>
    <dgm:cxn modelId="{D946B2C0-E49E-5249-B116-7D77E0095E3B}" type="presParOf" srcId="{F134F430-F694-4D6D-897B-48084A698277}" destId="{F727D2BE-A071-45B6-8ED9-A0C4663555FC}" srcOrd="2" destOrd="0" presId="urn:microsoft.com/office/officeart/2005/8/layout/hierarchy4"/>
    <dgm:cxn modelId="{A9160D6E-E847-9347-B6EF-55EB6CDE9EE8}" type="presParOf" srcId="{F727D2BE-A071-45B6-8ED9-A0C4663555FC}" destId="{2B8D54FF-9B89-486E-8105-78D0B28188C7}" srcOrd="0" destOrd="0" presId="urn:microsoft.com/office/officeart/2005/8/layout/hierarchy4"/>
    <dgm:cxn modelId="{49D3B67F-ACD7-584A-843D-F8230D800E7E}" type="presParOf" srcId="{2B8D54FF-9B89-486E-8105-78D0B28188C7}" destId="{1B83BC34-75D4-4C5D-A096-616FC79DFF4D}" srcOrd="0" destOrd="0" presId="urn:microsoft.com/office/officeart/2005/8/layout/hierarchy4"/>
    <dgm:cxn modelId="{763658FC-4787-874B-8C3B-8BA830AF3B18}" type="presParOf" srcId="{2B8D54FF-9B89-486E-8105-78D0B28188C7}" destId="{68B3A744-4978-47C0-B0B2-093941FA941E}" srcOrd="1" destOrd="0" presId="urn:microsoft.com/office/officeart/2005/8/layout/hierarchy4"/>
    <dgm:cxn modelId="{0D2B2E1E-2051-3040-81B4-2BAD00C76C09}" type="presParOf" srcId="{F727D2BE-A071-45B6-8ED9-A0C4663555FC}" destId="{0F422E68-796F-48F6-93AB-1597F4CE362A}" srcOrd="1" destOrd="0" presId="urn:microsoft.com/office/officeart/2005/8/layout/hierarchy4"/>
    <dgm:cxn modelId="{810EEB10-6B97-294B-A4A3-6626B1E04C2B}" type="presParOf" srcId="{F727D2BE-A071-45B6-8ED9-A0C4663555FC}" destId="{15546CF0-BEBB-4D99-8108-3BC59095665E}" srcOrd="2" destOrd="0" presId="urn:microsoft.com/office/officeart/2005/8/layout/hierarchy4"/>
    <dgm:cxn modelId="{C9391E04-5EC8-3F4E-9CE2-A2BBB510A875}" type="presParOf" srcId="{15546CF0-BEBB-4D99-8108-3BC59095665E}" destId="{F7D835C6-EBFE-45CA-B9B7-71E820AF1FEB}" srcOrd="0" destOrd="0" presId="urn:microsoft.com/office/officeart/2005/8/layout/hierarchy4"/>
    <dgm:cxn modelId="{BF6C6119-5E78-CE4A-8CB8-E6135D73E1A2}" type="presParOf" srcId="{15546CF0-BEBB-4D99-8108-3BC59095665E}" destId="{EC148A2F-58E7-42FC-AA7D-78B0377D987A}" srcOrd="1" destOrd="0" presId="urn:microsoft.com/office/officeart/2005/8/layout/hierarchy4"/>
    <dgm:cxn modelId="{3B1E842C-67A1-7C40-B2B5-F8C11FEA368F}" type="presParOf" srcId="{5F456FC3-2AB7-4D35-A962-780F9009AE9E}" destId="{7A296E63-9771-43DA-8A78-98B25E7709E1}" srcOrd="1" destOrd="0" presId="urn:microsoft.com/office/officeart/2005/8/layout/hierarchy4"/>
    <dgm:cxn modelId="{7D7BB60A-8F0A-9D4A-A11F-096A9BB8C389}" type="presParOf" srcId="{5F456FC3-2AB7-4D35-A962-780F9009AE9E}" destId="{F1734546-59A5-4744-AAF1-93B742F7D560}" srcOrd="2" destOrd="0" presId="urn:microsoft.com/office/officeart/2005/8/layout/hierarchy4"/>
    <dgm:cxn modelId="{432463FC-27D6-D640-A509-A7EF6F6F6ABD}" type="presParOf" srcId="{F1734546-59A5-4744-AAF1-93B742F7D560}" destId="{8007B912-2050-4D01-AA98-155AD326E5F5}" srcOrd="0" destOrd="0" presId="urn:microsoft.com/office/officeart/2005/8/layout/hierarchy4"/>
    <dgm:cxn modelId="{BD677D43-DA2B-294F-B5C8-362AF60730C5}" type="presParOf" srcId="{F1734546-59A5-4744-AAF1-93B742F7D560}" destId="{C993382F-1214-470F-BA28-243DF1C1261A}" srcOrd="1" destOrd="0" presId="urn:microsoft.com/office/officeart/2005/8/layout/hierarchy4"/>
    <dgm:cxn modelId="{1FC92858-96EF-2D40-8945-27F096832853}" type="presParOf" srcId="{F1734546-59A5-4744-AAF1-93B742F7D560}" destId="{9D75254E-930F-4CDD-9FF1-B0E6C7A10BF9}" srcOrd="2" destOrd="0" presId="urn:microsoft.com/office/officeart/2005/8/layout/hierarchy4"/>
    <dgm:cxn modelId="{DBF3DABA-CA15-264B-9D45-2D7D804AD694}" type="presParOf" srcId="{9D75254E-930F-4CDD-9FF1-B0E6C7A10BF9}" destId="{EA056A09-C7C3-4530-A433-FF319E5D0677}" srcOrd="0" destOrd="0" presId="urn:microsoft.com/office/officeart/2005/8/layout/hierarchy4"/>
    <dgm:cxn modelId="{62EE09C0-B120-E348-9999-3E519E6CCDC8}" type="presParOf" srcId="{EA056A09-C7C3-4530-A433-FF319E5D0677}" destId="{A36828FC-C67B-49C2-B906-84D29BD885E8}" srcOrd="0" destOrd="0" presId="urn:microsoft.com/office/officeart/2005/8/layout/hierarchy4"/>
    <dgm:cxn modelId="{132DEB10-8344-B145-92FB-0E0AF5FD75B0}" type="presParOf" srcId="{EA056A09-C7C3-4530-A433-FF319E5D0677}" destId="{F2589F51-87A0-495F-BDF1-1D1E9FA93870}" srcOrd="1" destOrd="0" presId="urn:microsoft.com/office/officeart/2005/8/layout/hierarchy4"/>
    <dgm:cxn modelId="{D042D32F-6FBD-FC48-B502-B9A14680D224}" type="presParOf" srcId="{5F456FC3-2AB7-4D35-A962-780F9009AE9E}" destId="{175CBCCE-9EE2-4EF9-A43F-220A3621EEA4}" srcOrd="3" destOrd="0" presId="urn:microsoft.com/office/officeart/2005/8/layout/hierarchy4"/>
    <dgm:cxn modelId="{1FEDF9E1-3D0F-2A48-BADF-74252561C575}" type="presParOf" srcId="{5F456FC3-2AB7-4D35-A962-780F9009AE9E}" destId="{8EB13DBD-9817-4ED4-9069-9587492D7006}" srcOrd="4" destOrd="0" presId="urn:microsoft.com/office/officeart/2005/8/layout/hierarchy4"/>
    <dgm:cxn modelId="{6D9C9199-45B5-734C-BF61-E20B6DD2FE24}" type="presParOf" srcId="{8EB13DBD-9817-4ED4-9069-9587492D7006}" destId="{DCDDD289-1592-4E0A-9B70-9747EC5E349D}" srcOrd="0" destOrd="0" presId="urn:microsoft.com/office/officeart/2005/8/layout/hierarchy4"/>
    <dgm:cxn modelId="{01393745-4975-5043-9420-9942F1C137EB}" type="presParOf" srcId="{8EB13DBD-9817-4ED4-9069-9587492D7006}" destId="{667E52A9-8453-4CF4-A2CC-D2968B39C53C}" srcOrd="1" destOrd="0" presId="urn:microsoft.com/office/officeart/2005/8/layout/hierarchy4"/>
    <dgm:cxn modelId="{3A67C10D-BB8E-0E44-ABDA-5A26AEA6C1A3}" type="presParOf" srcId="{8EB13DBD-9817-4ED4-9069-9587492D7006}" destId="{2DE0A80C-382E-43CB-9067-2077513DAE1A}" srcOrd="2" destOrd="0" presId="urn:microsoft.com/office/officeart/2005/8/layout/hierarchy4"/>
    <dgm:cxn modelId="{BE8995A3-F3F1-5D44-BF5F-CF1A99FBBA67}" type="presParOf" srcId="{2DE0A80C-382E-43CB-9067-2077513DAE1A}" destId="{CAE8FBE3-3FB4-4578-91AA-2A5F46B9D90C}" srcOrd="0" destOrd="0" presId="urn:microsoft.com/office/officeart/2005/8/layout/hierarchy4"/>
    <dgm:cxn modelId="{122D8F1E-9D0E-E042-83B3-CFDB58FEA656}" type="presParOf" srcId="{CAE8FBE3-3FB4-4578-91AA-2A5F46B9D90C}" destId="{1BF28979-62CD-4094-A945-E7831EFE3977}" srcOrd="0" destOrd="0" presId="urn:microsoft.com/office/officeart/2005/8/layout/hierarchy4"/>
    <dgm:cxn modelId="{AD8C3358-8A26-1D43-87BC-A19502BF4BA9}" type="presParOf" srcId="{CAE8FBE3-3FB4-4578-91AA-2A5F46B9D90C}" destId="{BA0B3D73-C95B-4989-9222-2EC91AEB23B7}" srcOrd="1" destOrd="0" presId="urn:microsoft.com/office/officeart/2005/8/layout/hierarchy4"/>
    <dgm:cxn modelId="{2D49A98D-F0A7-774B-B382-FF69E7949FED}" type="presParOf" srcId="{CDC43C4B-7388-4E00-A135-06C816167AA3}" destId="{0CC9685E-1085-4821-BF9F-950C9BCF0143}" srcOrd="1" destOrd="0" presId="urn:microsoft.com/office/officeart/2005/8/layout/hierarchy4"/>
    <dgm:cxn modelId="{1ED64D21-8111-6E49-BC65-ABBF77599FA5}" type="presParOf" srcId="{CDC43C4B-7388-4E00-A135-06C816167AA3}" destId="{512F5A86-60F7-4E29-92FF-485F8F6A2A09}" srcOrd="2" destOrd="0" presId="urn:microsoft.com/office/officeart/2005/8/layout/hierarchy4"/>
    <dgm:cxn modelId="{7F2BB333-9CDD-9848-9A14-D263A0036427}" type="presParOf" srcId="{512F5A86-60F7-4E29-92FF-485F8F6A2A09}" destId="{92BB6D98-F82E-4D29-BF8F-21BC9F6A61BA}" srcOrd="0" destOrd="0" presId="urn:microsoft.com/office/officeart/2005/8/layout/hierarchy4"/>
    <dgm:cxn modelId="{F69F8F59-46C1-4A4D-B0C0-786DE5D46F55}" type="presParOf" srcId="{512F5A86-60F7-4E29-92FF-485F8F6A2A09}" destId="{E1FD760D-FE59-4442-8519-B87B357BA0DD}" srcOrd="1" destOrd="0" presId="urn:microsoft.com/office/officeart/2005/8/layout/hierarchy4"/>
    <dgm:cxn modelId="{91B9B7BA-D6EC-1C4D-88CE-11576BB01797}" type="presParOf" srcId="{512F5A86-60F7-4E29-92FF-485F8F6A2A09}" destId="{116FE753-27D7-4E6B-9E93-20259F98261B}" srcOrd="2" destOrd="0" presId="urn:microsoft.com/office/officeart/2005/8/layout/hierarchy4"/>
    <dgm:cxn modelId="{5980CEF5-124F-6A41-93F1-BF5B5EAE24C1}" type="presParOf" srcId="{116FE753-27D7-4E6B-9E93-20259F98261B}" destId="{3B110CAA-FC1C-4360-AE04-051E29325BAF}" srcOrd="0" destOrd="0" presId="urn:microsoft.com/office/officeart/2005/8/layout/hierarchy4"/>
    <dgm:cxn modelId="{C9E4E490-38EB-6045-8B15-444827C461BA}" type="presParOf" srcId="{3B110CAA-FC1C-4360-AE04-051E29325BAF}" destId="{DF1DB253-4D54-43C4-B5F1-4B95A4613D33}" srcOrd="0" destOrd="0" presId="urn:microsoft.com/office/officeart/2005/8/layout/hierarchy4"/>
    <dgm:cxn modelId="{322BEC9F-5D63-B04F-848B-A4F86C2199BF}" type="presParOf" srcId="{3B110CAA-FC1C-4360-AE04-051E29325BAF}" destId="{E50174EE-A0BC-47A0-8EAF-30A4BB224F6C}" srcOrd="1" destOrd="0" presId="urn:microsoft.com/office/officeart/2005/8/layout/hierarchy4"/>
    <dgm:cxn modelId="{27C68DB5-DA17-BA4F-936A-49662BEC580E}" type="presParOf" srcId="{116FE753-27D7-4E6B-9E93-20259F98261B}" destId="{19AE2290-78B6-49B4-BF82-CC233E8C6CCB}" srcOrd="1" destOrd="0" presId="urn:microsoft.com/office/officeart/2005/8/layout/hierarchy4"/>
    <dgm:cxn modelId="{CF89E5B9-8F48-414C-8030-A3DF4F178FDC}" type="presParOf" srcId="{116FE753-27D7-4E6B-9E93-20259F98261B}" destId="{2830030B-46AF-4D0C-9CA4-8FDC12D42C96}" srcOrd="2" destOrd="0" presId="urn:microsoft.com/office/officeart/2005/8/layout/hierarchy4"/>
    <dgm:cxn modelId="{302BEB84-A3BE-154C-BD1D-0A13F2D8DDF4}" type="presParOf" srcId="{2830030B-46AF-4D0C-9CA4-8FDC12D42C96}" destId="{F86A9AE9-C217-4742-820F-D1E5FDCB77E3}" srcOrd="0" destOrd="0" presId="urn:microsoft.com/office/officeart/2005/8/layout/hierarchy4"/>
    <dgm:cxn modelId="{030D2DEF-6289-DE4C-9087-8F0B042FCE53}" type="presParOf" srcId="{2830030B-46AF-4D0C-9CA4-8FDC12D42C96}" destId="{A9665163-00A0-4B12-8788-AD06D4B02EF2}" srcOrd="1" destOrd="0" presId="urn:microsoft.com/office/officeart/2005/8/layout/hierarchy4"/>
    <dgm:cxn modelId="{B98AA46B-DB4C-784A-895D-4F3764A81503}" type="presParOf" srcId="{116FE753-27D7-4E6B-9E93-20259F98261B}" destId="{ACC448B8-CCD1-4BD5-A559-34DBF4F644DB}" srcOrd="3" destOrd="0" presId="urn:microsoft.com/office/officeart/2005/8/layout/hierarchy4"/>
    <dgm:cxn modelId="{7253E740-F4FD-0642-8C59-91B92E82A074}" type="presParOf" srcId="{116FE753-27D7-4E6B-9E93-20259F98261B}" destId="{64D8192D-0F19-44B2-96D5-E2FB9CD0CC6A}" srcOrd="4" destOrd="0" presId="urn:microsoft.com/office/officeart/2005/8/layout/hierarchy4"/>
    <dgm:cxn modelId="{397E991F-4AA4-2147-A1F8-F9283DD37A10}" type="presParOf" srcId="{64D8192D-0F19-44B2-96D5-E2FB9CD0CC6A}" destId="{40009228-E301-4717-954B-D74A0EE0A22C}" srcOrd="0" destOrd="0" presId="urn:microsoft.com/office/officeart/2005/8/layout/hierarchy4"/>
    <dgm:cxn modelId="{96BC546F-0DC8-5547-B606-6F4EBE6D171F}" type="presParOf" srcId="{64D8192D-0F19-44B2-96D5-E2FB9CD0CC6A}" destId="{FD6DA8FC-F99B-435E-A60F-0463EC0FD246}" srcOrd="1" destOrd="0" presId="urn:microsoft.com/office/officeart/2005/8/layout/hierarchy4"/>
    <dgm:cxn modelId="{814B652F-7231-9143-9EE6-3F2B507DFA45}" type="presParOf" srcId="{116FE753-27D7-4E6B-9E93-20259F98261B}" destId="{831DB635-601F-4561-9614-6FDF0BBD4AB0}" srcOrd="5" destOrd="0" presId="urn:microsoft.com/office/officeart/2005/8/layout/hierarchy4"/>
    <dgm:cxn modelId="{4A6C025A-D00D-CE42-B1BF-2BDE02829EAB}" type="presParOf" srcId="{116FE753-27D7-4E6B-9E93-20259F98261B}" destId="{2CF1F520-8603-4C33-8873-7781CFBB4A43}" srcOrd="6" destOrd="0" presId="urn:microsoft.com/office/officeart/2005/8/layout/hierarchy4"/>
    <dgm:cxn modelId="{60F00D5D-ECF9-DF44-A2F3-77FD0B222D62}" type="presParOf" srcId="{2CF1F520-8603-4C33-8873-7781CFBB4A43}" destId="{4B43E1A2-F504-4977-BB0F-4E869BC8CD24}" srcOrd="0" destOrd="0" presId="urn:microsoft.com/office/officeart/2005/8/layout/hierarchy4"/>
    <dgm:cxn modelId="{89978290-9376-954B-8AD9-DE372FDA7ECF}" type="presParOf" srcId="{2CF1F520-8603-4C33-8873-7781CFBB4A43}" destId="{E5C214AB-7641-4997-A956-A4567D1D68C2}"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6F4B2E-2B2E-441C-84B0-F7B19F7BD542}" type="doc">
      <dgm:prSet loTypeId="urn:microsoft.com/office/officeart/2005/8/layout/cycle1" loCatId="cycle" qsTypeId="urn:microsoft.com/office/officeart/2005/8/quickstyle/simple1" qsCatId="simple" csTypeId="urn:microsoft.com/office/officeart/2005/8/colors/accent1_2" csCatId="accent1" phldr="1"/>
      <dgm:spPr/>
    </dgm:pt>
    <dgm:pt modelId="{CE693CDA-CF88-47C0-B093-E31BDBB9B89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chemeClr val="tx1"/>
              </a:solidFill>
              <a:effectLst/>
              <a:latin typeface="Arial" charset="0"/>
            </a:rPr>
            <a:t>Identifikasi</a:t>
          </a:r>
          <a:r>
            <a:rPr kumimoji="0" lang="en-US" b="1" i="0" u="none" strike="noStrike" cap="none" normalizeH="0" baseline="0" dirty="0" smtClean="0">
              <a:ln>
                <a:noFill/>
              </a:ln>
              <a:solidFill>
                <a:schemeClr val="tx1"/>
              </a:solidFill>
              <a:effectLst/>
              <a:latin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chemeClr val="tx1"/>
              </a:solidFill>
              <a:effectLst/>
              <a:latin typeface="Arial" charset="0"/>
            </a:rPr>
            <a:t>Risiko</a:t>
          </a:r>
          <a:endParaRPr kumimoji="0" lang="en-GB" b="1" i="0" u="none" strike="noStrike" cap="none" normalizeH="0" baseline="0" dirty="0" smtClean="0">
            <a:ln>
              <a:noFill/>
            </a:ln>
            <a:solidFill>
              <a:schemeClr val="tx1"/>
            </a:solidFill>
            <a:effectLst/>
            <a:latin typeface="Arial" charset="0"/>
          </a:endParaRPr>
        </a:p>
      </dgm:t>
    </dgm:pt>
    <dgm:pt modelId="{730257A2-A913-4639-BFAC-788243FD7C53}" type="parTrans" cxnId="{EDFFF00F-642B-4752-AA43-543BD6178ECE}">
      <dgm:prSet/>
      <dgm:spPr/>
      <dgm:t>
        <a:bodyPr/>
        <a:lstStyle/>
        <a:p>
          <a:endParaRPr lang="en-US"/>
        </a:p>
      </dgm:t>
    </dgm:pt>
    <dgm:pt modelId="{C8556C56-5217-409C-957A-AECBDB09BA6F}" type="sibTrans" cxnId="{EDFFF00F-642B-4752-AA43-543BD6178ECE}">
      <dgm:prSet/>
      <dgm:spPr/>
      <dgm:t>
        <a:bodyPr/>
        <a:lstStyle/>
        <a:p>
          <a:endParaRPr lang="en-US"/>
        </a:p>
      </dgm:t>
    </dgm:pt>
    <dgm:pt modelId="{628C464C-D0D1-4B51-8659-BB310B2A457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chemeClr val="tx1"/>
              </a:solidFill>
              <a:effectLst/>
              <a:latin typeface="Arial" charset="0"/>
            </a:rPr>
            <a:t>Penilaian</a:t>
          </a:r>
          <a:endParaRPr kumimoji="0" lang="en-US" b="1"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chemeClr val="tx1"/>
              </a:solidFill>
              <a:effectLst/>
              <a:latin typeface="Arial" charset="0"/>
            </a:rPr>
            <a:t>Risiko</a:t>
          </a:r>
          <a:endParaRPr kumimoji="0" lang="en-GB" b="1" i="0" u="none" strike="noStrike" cap="none" normalizeH="0" baseline="0" dirty="0" smtClean="0">
            <a:ln>
              <a:noFill/>
            </a:ln>
            <a:solidFill>
              <a:schemeClr val="tx1"/>
            </a:solidFill>
            <a:effectLst/>
            <a:latin typeface="Arial" charset="0"/>
          </a:endParaRPr>
        </a:p>
      </dgm:t>
    </dgm:pt>
    <dgm:pt modelId="{9E79F096-A720-4794-A129-44CE4927910C}" type="parTrans" cxnId="{766D7887-2732-469B-80CC-9A2D8DD43D9C}">
      <dgm:prSet/>
      <dgm:spPr/>
      <dgm:t>
        <a:bodyPr/>
        <a:lstStyle/>
        <a:p>
          <a:endParaRPr lang="en-US"/>
        </a:p>
      </dgm:t>
    </dgm:pt>
    <dgm:pt modelId="{1FB6A476-6556-4734-BAB6-BBBB53C291E3}" type="sibTrans" cxnId="{766D7887-2732-469B-80CC-9A2D8DD43D9C}">
      <dgm:prSet/>
      <dgm:spPr/>
      <dgm:t>
        <a:bodyPr/>
        <a:lstStyle/>
        <a:p>
          <a:endParaRPr lang="en-US"/>
        </a:p>
      </dgm:t>
    </dgm:pt>
    <dgm:pt modelId="{B95DFBC9-02FB-460B-A65F-41CD60E7B47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chemeClr val="tx1"/>
              </a:solidFill>
              <a:effectLst/>
              <a:latin typeface="Arial" charset="0"/>
            </a:rPr>
            <a:t>Evaluasi</a:t>
          </a:r>
          <a:r>
            <a:rPr kumimoji="0" lang="en-US" b="1" i="0" u="none" strike="noStrike" cap="none" normalizeH="0" baseline="0" dirty="0" smtClean="0">
              <a:ln>
                <a:noFill/>
              </a:ln>
              <a:solidFill>
                <a:schemeClr val="tx1"/>
              </a:solidFill>
              <a:effectLst/>
              <a:latin typeface="Arial" charset="0"/>
            </a:rPr>
            <a:t> </a:t>
          </a:r>
          <a:r>
            <a:rPr kumimoji="0" lang="en-US" b="1" i="0" u="none" strike="noStrike" cap="none" normalizeH="0" baseline="0" dirty="0" err="1" smtClean="0">
              <a:ln>
                <a:noFill/>
              </a:ln>
              <a:solidFill>
                <a:schemeClr val="tx1"/>
              </a:solidFill>
              <a:effectLst/>
              <a:latin typeface="Arial" charset="0"/>
            </a:rPr>
            <a:t>Risiko</a:t>
          </a:r>
          <a:endParaRPr kumimoji="0" lang="en-GB" b="1" i="0" u="none" strike="noStrike" cap="none" normalizeH="0" baseline="0" dirty="0" smtClean="0">
            <a:ln>
              <a:noFill/>
            </a:ln>
            <a:solidFill>
              <a:schemeClr val="tx1"/>
            </a:solidFill>
            <a:effectLst/>
            <a:latin typeface="Arial" charset="0"/>
          </a:endParaRPr>
        </a:p>
      </dgm:t>
    </dgm:pt>
    <dgm:pt modelId="{C1CC14C4-2046-435D-B503-567E6C8DA4D2}" type="parTrans" cxnId="{4E5663EE-DBC8-47B9-8D1F-830E18F76719}">
      <dgm:prSet/>
      <dgm:spPr/>
      <dgm:t>
        <a:bodyPr/>
        <a:lstStyle/>
        <a:p>
          <a:endParaRPr lang="en-US"/>
        </a:p>
      </dgm:t>
    </dgm:pt>
    <dgm:pt modelId="{373B5CBD-3D08-434A-84B1-1E94179FC97D}" type="sibTrans" cxnId="{4E5663EE-DBC8-47B9-8D1F-830E18F76719}">
      <dgm:prSet/>
      <dgm:spPr/>
      <dgm:t>
        <a:bodyPr/>
        <a:lstStyle/>
        <a:p>
          <a:endParaRPr lang="en-US"/>
        </a:p>
      </dgm:t>
    </dgm:pt>
    <dgm:pt modelId="{62012FF2-F396-4AE2-B25F-D74848DC945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chemeClr val="tx1"/>
              </a:solidFill>
              <a:effectLst/>
              <a:latin typeface="Arial" charset="0"/>
            </a:rPr>
            <a:t>Tanggapan</a:t>
          </a:r>
          <a:r>
            <a:rPr kumimoji="0" lang="en-US" b="1" i="0" u="none" strike="noStrike" cap="none" normalizeH="0" baseline="0" dirty="0" smtClean="0">
              <a:ln>
                <a:noFill/>
              </a:ln>
              <a:solidFill>
                <a:schemeClr val="tx1"/>
              </a:solidFill>
              <a:effectLst/>
              <a:latin typeface="Arial" charset="0"/>
            </a:rPr>
            <a:t> </a:t>
          </a:r>
          <a:r>
            <a:rPr kumimoji="0" lang="en-US" b="1" i="0" u="none" strike="noStrike" cap="none" normalizeH="0" baseline="0" dirty="0" err="1" smtClean="0">
              <a:ln>
                <a:noFill/>
              </a:ln>
              <a:solidFill>
                <a:schemeClr val="tx1"/>
              </a:solidFill>
              <a:effectLst/>
              <a:latin typeface="Arial" charset="0"/>
            </a:rPr>
            <a:t>Risiko</a:t>
          </a:r>
          <a:endParaRPr kumimoji="0" lang="en-GB" b="1" i="0" u="none" strike="noStrike" cap="none" normalizeH="0" baseline="0" dirty="0" smtClean="0">
            <a:ln>
              <a:noFill/>
            </a:ln>
            <a:solidFill>
              <a:schemeClr val="tx1"/>
            </a:solidFill>
            <a:effectLst/>
            <a:latin typeface="Arial" charset="0"/>
          </a:endParaRPr>
        </a:p>
      </dgm:t>
    </dgm:pt>
    <dgm:pt modelId="{7B8DE66B-EDD9-4AA5-B78B-64207C865866}" type="parTrans" cxnId="{BE2D28BA-B261-4C61-B758-402428D2097E}">
      <dgm:prSet/>
      <dgm:spPr/>
      <dgm:t>
        <a:bodyPr/>
        <a:lstStyle/>
        <a:p>
          <a:endParaRPr lang="en-US"/>
        </a:p>
      </dgm:t>
    </dgm:pt>
    <dgm:pt modelId="{4D5CB4AD-F120-4C09-A0EE-1D635373B229}" type="sibTrans" cxnId="{BE2D28BA-B261-4C61-B758-402428D2097E}">
      <dgm:prSet/>
      <dgm:spPr/>
      <dgm:t>
        <a:bodyPr/>
        <a:lstStyle/>
        <a:p>
          <a:endParaRPr lang="en-US"/>
        </a:p>
      </dgm:t>
    </dgm:pt>
    <dgm:pt modelId="{8C0BCAED-35AE-49CF-887C-18DE4B0BCB0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chemeClr val="tx1"/>
              </a:solidFill>
              <a:effectLst/>
              <a:latin typeface="Arial" charset="0"/>
            </a:rPr>
            <a:t>Pengendalian</a:t>
          </a:r>
          <a:endParaRPr kumimoji="0" lang="en-US" b="1"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chemeClr val="tx1"/>
              </a:solidFill>
              <a:effectLst/>
              <a:latin typeface="Arial" charset="0"/>
            </a:rPr>
            <a:t>Risiko</a:t>
          </a:r>
          <a:endParaRPr kumimoji="0" lang="en-GB" b="1" i="0" u="none" strike="noStrike" cap="none" normalizeH="0" baseline="0" dirty="0" smtClean="0">
            <a:ln>
              <a:noFill/>
            </a:ln>
            <a:solidFill>
              <a:schemeClr val="tx1"/>
            </a:solidFill>
            <a:effectLst/>
            <a:latin typeface="Arial" charset="0"/>
          </a:endParaRPr>
        </a:p>
      </dgm:t>
    </dgm:pt>
    <dgm:pt modelId="{C178B54D-1881-4EE2-B625-0FF5E7C1AE64}" type="parTrans" cxnId="{6363F95D-938E-48BC-98DF-A2533EDCFA62}">
      <dgm:prSet/>
      <dgm:spPr/>
      <dgm:t>
        <a:bodyPr/>
        <a:lstStyle/>
        <a:p>
          <a:endParaRPr lang="en-US"/>
        </a:p>
      </dgm:t>
    </dgm:pt>
    <dgm:pt modelId="{58E68F47-11E0-47B3-9384-4A40CC7E60E0}" type="sibTrans" cxnId="{6363F95D-938E-48BC-98DF-A2533EDCFA62}">
      <dgm:prSet/>
      <dgm:spPr/>
      <dgm:t>
        <a:bodyPr/>
        <a:lstStyle/>
        <a:p>
          <a:endParaRPr lang="en-US"/>
        </a:p>
      </dgm:t>
    </dgm:pt>
    <dgm:pt modelId="{996B82D0-62F9-40E6-A140-2C81EC2E28E6}" type="pres">
      <dgm:prSet presAssocID="{536F4B2E-2B2E-441C-84B0-F7B19F7BD542}" presName="cycle" presStyleCnt="0">
        <dgm:presLayoutVars>
          <dgm:dir/>
          <dgm:resizeHandles val="exact"/>
        </dgm:presLayoutVars>
      </dgm:prSet>
      <dgm:spPr/>
    </dgm:pt>
    <dgm:pt modelId="{4FB3A6DA-835C-49B5-9F88-8E179A994FE2}" type="pres">
      <dgm:prSet presAssocID="{CE693CDA-CF88-47C0-B093-E31BDBB9B895}" presName="dummy" presStyleCnt="0"/>
      <dgm:spPr/>
    </dgm:pt>
    <dgm:pt modelId="{FEA40AE2-06CD-4B59-B22C-8C43618B1BAD}" type="pres">
      <dgm:prSet presAssocID="{CE693CDA-CF88-47C0-B093-E31BDBB9B895}" presName="node" presStyleLbl="revTx" presStyleIdx="0" presStyleCnt="5">
        <dgm:presLayoutVars>
          <dgm:bulletEnabled val="1"/>
        </dgm:presLayoutVars>
      </dgm:prSet>
      <dgm:spPr/>
      <dgm:t>
        <a:bodyPr/>
        <a:lstStyle/>
        <a:p>
          <a:endParaRPr lang="en-AU"/>
        </a:p>
      </dgm:t>
    </dgm:pt>
    <dgm:pt modelId="{BC900551-C009-48F0-90D0-98BBA086BAA9}" type="pres">
      <dgm:prSet presAssocID="{C8556C56-5217-409C-957A-AECBDB09BA6F}" presName="sibTrans" presStyleLbl="node1" presStyleIdx="0" presStyleCnt="5"/>
      <dgm:spPr/>
      <dgm:t>
        <a:bodyPr/>
        <a:lstStyle/>
        <a:p>
          <a:endParaRPr lang="en-US"/>
        </a:p>
      </dgm:t>
    </dgm:pt>
    <dgm:pt modelId="{695F9F68-5997-48C6-9DDC-06E0A3C7EC1C}" type="pres">
      <dgm:prSet presAssocID="{628C464C-D0D1-4B51-8659-BB310B2A457D}" presName="dummy" presStyleCnt="0"/>
      <dgm:spPr/>
    </dgm:pt>
    <dgm:pt modelId="{8B51A083-B8FE-495A-9823-B4CE00D78E8F}" type="pres">
      <dgm:prSet presAssocID="{628C464C-D0D1-4B51-8659-BB310B2A457D}" presName="node" presStyleLbl="revTx" presStyleIdx="1" presStyleCnt="5">
        <dgm:presLayoutVars>
          <dgm:bulletEnabled val="1"/>
        </dgm:presLayoutVars>
      </dgm:prSet>
      <dgm:spPr/>
      <dgm:t>
        <a:bodyPr/>
        <a:lstStyle/>
        <a:p>
          <a:endParaRPr lang="en-AU"/>
        </a:p>
      </dgm:t>
    </dgm:pt>
    <dgm:pt modelId="{2A38703B-5C7E-459C-815D-B73518567630}" type="pres">
      <dgm:prSet presAssocID="{1FB6A476-6556-4734-BAB6-BBBB53C291E3}" presName="sibTrans" presStyleLbl="node1" presStyleIdx="1" presStyleCnt="5"/>
      <dgm:spPr/>
      <dgm:t>
        <a:bodyPr/>
        <a:lstStyle/>
        <a:p>
          <a:endParaRPr lang="en-US"/>
        </a:p>
      </dgm:t>
    </dgm:pt>
    <dgm:pt modelId="{E81C7D66-0D00-4609-BB97-3E6C57CCF9E9}" type="pres">
      <dgm:prSet presAssocID="{B95DFBC9-02FB-460B-A65F-41CD60E7B47C}" presName="dummy" presStyleCnt="0"/>
      <dgm:spPr/>
    </dgm:pt>
    <dgm:pt modelId="{1E048487-1069-4199-AF74-A90A007EBA61}" type="pres">
      <dgm:prSet presAssocID="{B95DFBC9-02FB-460B-A65F-41CD60E7B47C}" presName="node" presStyleLbl="revTx" presStyleIdx="2" presStyleCnt="5">
        <dgm:presLayoutVars>
          <dgm:bulletEnabled val="1"/>
        </dgm:presLayoutVars>
      </dgm:prSet>
      <dgm:spPr/>
      <dgm:t>
        <a:bodyPr/>
        <a:lstStyle/>
        <a:p>
          <a:endParaRPr lang="en-AU"/>
        </a:p>
      </dgm:t>
    </dgm:pt>
    <dgm:pt modelId="{AF63B43F-24D1-44A4-B61F-6BB625F98C15}" type="pres">
      <dgm:prSet presAssocID="{373B5CBD-3D08-434A-84B1-1E94179FC97D}" presName="sibTrans" presStyleLbl="node1" presStyleIdx="2" presStyleCnt="5"/>
      <dgm:spPr/>
      <dgm:t>
        <a:bodyPr/>
        <a:lstStyle/>
        <a:p>
          <a:endParaRPr lang="en-US"/>
        </a:p>
      </dgm:t>
    </dgm:pt>
    <dgm:pt modelId="{D9659B56-1AE1-4685-9D3D-B1AEAB3BCAA3}" type="pres">
      <dgm:prSet presAssocID="{62012FF2-F396-4AE2-B25F-D74848DC945E}" presName="dummy" presStyleCnt="0"/>
      <dgm:spPr/>
    </dgm:pt>
    <dgm:pt modelId="{E5ACF30A-6416-4EFA-9862-F628A0610E14}" type="pres">
      <dgm:prSet presAssocID="{62012FF2-F396-4AE2-B25F-D74848DC945E}" presName="node" presStyleLbl="revTx" presStyleIdx="3" presStyleCnt="5">
        <dgm:presLayoutVars>
          <dgm:bulletEnabled val="1"/>
        </dgm:presLayoutVars>
      </dgm:prSet>
      <dgm:spPr/>
      <dgm:t>
        <a:bodyPr/>
        <a:lstStyle/>
        <a:p>
          <a:endParaRPr lang="en-AU"/>
        </a:p>
      </dgm:t>
    </dgm:pt>
    <dgm:pt modelId="{43B7800B-139A-4C93-8A1B-F310D7BA5817}" type="pres">
      <dgm:prSet presAssocID="{4D5CB4AD-F120-4C09-A0EE-1D635373B229}" presName="sibTrans" presStyleLbl="node1" presStyleIdx="3" presStyleCnt="5"/>
      <dgm:spPr/>
      <dgm:t>
        <a:bodyPr/>
        <a:lstStyle/>
        <a:p>
          <a:endParaRPr lang="en-US"/>
        </a:p>
      </dgm:t>
    </dgm:pt>
    <dgm:pt modelId="{8D7657CC-CF85-41C1-9EE0-B32B4391074F}" type="pres">
      <dgm:prSet presAssocID="{8C0BCAED-35AE-49CF-887C-18DE4B0BCB0D}" presName="dummy" presStyleCnt="0"/>
      <dgm:spPr/>
    </dgm:pt>
    <dgm:pt modelId="{1B1922F7-3828-47BD-A97C-C5738750D2FE}" type="pres">
      <dgm:prSet presAssocID="{8C0BCAED-35AE-49CF-887C-18DE4B0BCB0D}" presName="node" presStyleLbl="revTx" presStyleIdx="4" presStyleCnt="5">
        <dgm:presLayoutVars>
          <dgm:bulletEnabled val="1"/>
        </dgm:presLayoutVars>
      </dgm:prSet>
      <dgm:spPr/>
      <dgm:t>
        <a:bodyPr/>
        <a:lstStyle/>
        <a:p>
          <a:endParaRPr lang="en-AU"/>
        </a:p>
      </dgm:t>
    </dgm:pt>
    <dgm:pt modelId="{2B8C457C-9F37-4C2A-A646-FB9B2170226A}" type="pres">
      <dgm:prSet presAssocID="{58E68F47-11E0-47B3-9384-4A40CC7E60E0}" presName="sibTrans" presStyleLbl="node1" presStyleIdx="4" presStyleCnt="5"/>
      <dgm:spPr/>
      <dgm:t>
        <a:bodyPr/>
        <a:lstStyle/>
        <a:p>
          <a:endParaRPr lang="en-US"/>
        </a:p>
      </dgm:t>
    </dgm:pt>
  </dgm:ptLst>
  <dgm:cxnLst>
    <dgm:cxn modelId="{3CB98054-B349-404C-B122-4A81815F2D05}" type="presOf" srcId="{8C0BCAED-35AE-49CF-887C-18DE4B0BCB0D}" destId="{1B1922F7-3828-47BD-A97C-C5738750D2FE}" srcOrd="0" destOrd="0" presId="urn:microsoft.com/office/officeart/2005/8/layout/cycle1"/>
    <dgm:cxn modelId="{F5ECD8A2-D0D5-8247-B59C-5B216427BFA5}" type="presOf" srcId="{536F4B2E-2B2E-441C-84B0-F7B19F7BD542}" destId="{996B82D0-62F9-40E6-A140-2C81EC2E28E6}" srcOrd="0" destOrd="0" presId="urn:microsoft.com/office/officeart/2005/8/layout/cycle1"/>
    <dgm:cxn modelId="{13387628-161E-9443-9FB6-221FE750346B}" type="presOf" srcId="{B95DFBC9-02FB-460B-A65F-41CD60E7B47C}" destId="{1E048487-1069-4199-AF74-A90A007EBA61}" srcOrd="0" destOrd="0" presId="urn:microsoft.com/office/officeart/2005/8/layout/cycle1"/>
    <dgm:cxn modelId="{55CD7463-1A97-504D-BEFA-2CCB0D9AAB44}" type="presOf" srcId="{58E68F47-11E0-47B3-9384-4A40CC7E60E0}" destId="{2B8C457C-9F37-4C2A-A646-FB9B2170226A}" srcOrd="0" destOrd="0" presId="urn:microsoft.com/office/officeart/2005/8/layout/cycle1"/>
    <dgm:cxn modelId="{1622F66D-6F17-B74B-ACFA-3FAECDADF755}" type="presOf" srcId="{628C464C-D0D1-4B51-8659-BB310B2A457D}" destId="{8B51A083-B8FE-495A-9823-B4CE00D78E8F}" srcOrd="0" destOrd="0" presId="urn:microsoft.com/office/officeart/2005/8/layout/cycle1"/>
    <dgm:cxn modelId="{F704DA27-0955-EB41-9583-21DD9C285C91}" type="presOf" srcId="{62012FF2-F396-4AE2-B25F-D74848DC945E}" destId="{E5ACF30A-6416-4EFA-9862-F628A0610E14}" srcOrd="0" destOrd="0" presId="urn:microsoft.com/office/officeart/2005/8/layout/cycle1"/>
    <dgm:cxn modelId="{BE2D28BA-B261-4C61-B758-402428D2097E}" srcId="{536F4B2E-2B2E-441C-84B0-F7B19F7BD542}" destId="{62012FF2-F396-4AE2-B25F-D74848DC945E}" srcOrd="3" destOrd="0" parTransId="{7B8DE66B-EDD9-4AA5-B78B-64207C865866}" sibTransId="{4D5CB4AD-F120-4C09-A0EE-1D635373B229}"/>
    <dgm:cxn modelId="{6363F95D-938E-48BC-98DF-A2533EDCFA62}" srcId="{536F4B2E-2B2E-441C-84B0-F7B19F7BD542}" destId="{8C0BCAED-35AE-49CF-887C-18DE4B0BCB0D}" srcOrd="4" destOrd="0" parTransId="{C178B54D-1881-4EE2-B625-0FF5E7C1AE64}" sibTransId="{58E68F47-11E0-47B3-9384-4A40CC7E60E0}"/>
    <dgm:cxn modelId="{AE605955-9E15-3846-8D07-5EBC5AAFE05A}" type="presOf" srcId="{373B5CBD-3D08-434A-84B1-1E94179FC97D}" destId="{AF63B43F-24D1-44A4-B61F-6BB625F98C15}" srcOrd="0" destOrd="0" presId="urn:microsoft.com/office/officeart/2005/8/layout/cycle1"/>
    <dgm:cxn modelId="{4E5663EE-DBC8-47B9-8D1F-830E18F76719}" srcId="{536F4B2E-2B2E-441C-84B0-F7B19F7BD542}" destId="{B95DFBC9-02FB-460B-A65F-41CD60E7B47C}" srcOrd="2" destOrd="0" parTransId="{C1CC14C4-2046-435D-B503-567E6C8DA4D2}" sibTransId="{373B5CBD-3D08-434A-84B1-1E94179FC97D}"/>
    <dgm:cxn modelId="{111A35D1-C1ED-0446-AF8C-F36D07DE6D03}" type="presOf" srcId="{4D5CB4AD-F120-4C09-A0EE-1D635373B229}" destId="{43B7800B-139A-4C93-8A1B-F310D7BA5817}" srcOrd="0" destOrd="0" presId="urn:microsoft.com/office/officeart/2005/8/layout/cycle1"/>
    <dgm:cxn modelId="{8734AD82-5CD5-4D48-B3F1-35FFF1254B58}" type="presOf" srcId="{1FB6A476-6556-4734-BAB6-BBBB53C291E3}" destId="{2A38703B-5C7E-459C-815D-B73518567630}" srcOrd="0" destOrd="0" presId="urn:microsoft.com/office/officeart/2005/8/layout/cycle1"/>
    <dgm:cxn modelId="{766D7887-2732-469B-80CC-9A2D8DD43D9C}" srcId="{536F4B2E-2B2E-441C-84B0-F7B19F7BD542}" destId="{628C464C-D0D1-4B51-8659-BB310B2A457D}" srcOrd="1" destOrd="0" parTransId="{9E79F096-A720-4794-A129-44CE4927910C}" sibTransId="{1FB6A476-6556-4734-BAB6-BBBB53C291E3}"/>
    <dgm:cxn modelId="{EDFFF00F-642B-4752-AA43-543BD6178ECE}" srcId="{536F4B2E-2B2E-441C-84B0-F7B19F7BD542}" destId="{CE693CDA-CF88-47C0-B093-E31BDBB9B895}" srcOrd="0" destOrd="0" parTransId="{730257A2-A913-4639-BFAC-788243FD7C53}" sibTransId="{C8556C56-5217-409C-957A-AECBDB09BA6F}"/>
    <dgm:cxn modelId="{A5F644FC-AF59-2042-89AB-733855C0A309}" type="presOf" srcId="{C8556C56-5217-409C-957A-AECBDB09BA6F}" destId="{BC900551-C009-48F0-90D0-98BBA086BAA9}" srcOrd="0" destOrd="0" presId="urn:microsoft.com/office/officeart/2005/8/layout/cycle1"/>
    <dgm:cxn modelId="{3B355B8A-B2B5-8148-B274-7CBA12567F3B}" type="presOf" srcId="{CE693CDA-CF88-47C0-B093-E31BDBB9B895}" destId="{FEA40AE2-06CD-4B59-B22C-8C43618B1BAD}" srcOrd="0" destOrd="0" presId="urn:microsoft.com/office/officeart/2005/8/layout/cycle1"/>
    <dgm:cxn modelId="{459BD864-862E-4B41-9C8C-F85968A05862}" type="presParOf" srcId="{996B82D0-62F9-40E6-A140-2C81EC2E28E6}" destId="{4FB3A6DA-835C-49B5-9F88-8E179A994FE2}" srcOrd="0" destOrd="0" presId="urn:microsoft.com/office/officeart/2005/8/layout/cycle1"/>
    <dgm:cxn modelId="{389C10FD-0E5A-B648-97E2-91E2198D8D2D}" type="presParOf" srcId="{996B82D0-62F9-40E6-A140-2C81EC2E28E6}" destId="{FEA40AE2-06CD-4B59-B22C-8C43618B1BAD}" srcOrd="1" destOrd="0" presId="urn:microsoft.com/office/officeart/2005/8/layout/cycle1"/>
    <dgm:cxn modelId="{F291A715-FFE4-E148-839A-E88A411854FF}" type="presParOf" srcId="{996B82D0-62F9-40E6-A140-2C81EC2E28E6}" destId="{BC900551-C009-48F0-90D0-98BBA086BAA9}" srcOrd="2" destOrd="0" presId="urn:microsoft.com/office/officeart/2005/8/layout/cycle1"/>
    <dgm:cxn modelId="{65B5BE60-5B7D-D347-8062-0B9C85D28319}" type="presParOf" srcId="{996B82D0-62F9-40E6-A140-2C81EC2E28E6}" destId="{695F9F68-5997-48C6-9DDC-06E0A3C7EC1C}" srcOrd="3" destOrd="0" presId="urn:microsoft.com/office/officeart/2005/8/layout/cycle1"/>
    <dgm:cxn modelId="{80BE4FF2-F450-3B47-9F14-DE4A332EE783}" type="presParOf" srcId="{996B82D0-62F9-40E6-A140-2C81EC2E28E6}" destId="{8B51A083-B8FE-495A-9823-B4CE00D78E8F}" srcOrd="4" destOrd="0" presId="urn:microsoft.com/office/officeart/2005/8/layout/cycle1"/>
    <dgm:cxn modelId="{EE8922BE-73A1-384B-84F4-1E84BFBFC543}" type="presParOf" srcId="{996B82D0-62F9-40E6-A140-2C81EC2E28E6}" destId="{2A38703B-5C7E-459C-815D-B73518567630}" srcOrd="5" destOrd="0" presId="urn:microsoft.com/office/officeart/2005/8/layout/cycle1"/>
    <dgm:cxn modelId="{122C2BDF-FABA-8746-BC94-AE565F61F4DC}" type="presParOf" srcId="{996B82D0-62F9-40E6-A140-2C81EC2E28E6}" destId="{E81C7D66-0D00-4609-BB97-3E6C57CCF9E9}" srcOrd="6" destOrd="0" presId="urn:microsoft.com/office/officeart/2005/8/layout/cycle1"/>
    <dgm:cxn modelId="{939121A6-CCC5-CD45-A19D-5A6A8915B02C}" type="presParOf" srcId="{996B82D0-62F9-40E6-A140-2C81EC2E28E6}" destId="{1E048487-1069-4199-AF74-A90A007EBA61}" srcOrd="7" destOrd="0" presId="urn:microsoft.com/office/officeart/2005/8/layout/cycle1"/>
    <dgm:cxn modelId="{FD62945E-8ECB-AE4C-8CB3-E7EA9AD79B4A}" type="presParOf" srcId="{996B82D0-62F9-40E6-A140-2C81EC2E28E6}" destId="{AF63B43F-24D1-44A4-B61F-6BB625F98C15}" srcOrd="8" destOrd="0" presId="urn:microsoft.com/office/officeart/2005/8/layout/cycle1"/>
    <dgm:cxn modelId="{A3EA78E5-DB85-C04F-B66E-29906CC14C59}" type="presParOf" srcId="{996B82D0-62F9-40E6-A140-2C81EC2E28E6}" destId="{D9659B56-1AE1-4685-9D3D-B1AEAB3BCAA3}" srcOrd="9" destOrd="0" presId="urn:microsoft.com/office/officeart/2005/8/layout/cycle1"/>
    <dgm:cxn modelId="{97B2E172-34CD-F84E-9EAC-DC21B2F0A86A}" type="presParOf" srcId="{996B82D0-62F9-40E6-A140-2C81EC2E28E6}" destId="{E5ACF30A-6416-4EFA-9862-F628A0610E14}" srcOrd="10" destOrd="0" presId="urn:microsoft.com/office/officeart/2005/8/layout/cycle1"/>
    <dgm:cxn modelId="{7C093844-D80D-4F42-B08F-D0C616DF0AC0}" type="presParOf" srcId="{996B82D0-62F9-40E6-A140-2C81EC2E28E6}" destId="{43B7800B-139A-4C93-8A1B-F310D7BA5817}" srcOrd="11" destOrd="0" presId="urn:microsoft.com/office/officeart/2005/8/layout/cycle1"/>
    <dgm:cxn modelId="{7F1577A3-08D8-B44C-8674-ECC99880AAF5}" type="presParOf" srcId="{996B82D0-62F9-40E6-A140-2C81EC2E28E6}" destId="{8D7657CC-CF85-41C1-9EE0-B32B4391074F}" srcOrd="12" destOrd="0" presId="urn:microsoft.com/office/officeart/2005/8/layout/cycle1"/>
    <dgm:cxn modelId="{3A0D5628-F639-674C-A813-5C614FD1236D}" type="presParOf" srcId="{996B82D0-62F9-40E6-A140-2C81EC2E28E6}" destId="{1B1922F7-3828-47BD-A97C-C5738750D2FE}" srcOrd="13" destOrd="0" presId="urn:microsoft.com/office/officeart/2005/8/layout/cycle1"/>
    <dgm:cxn modelId="{CBF28F07-B22D-D84B-99D7-D225867E9679}" type="presParOf" srcId="{996B82D0-62F9-40E6-A140-2C81EC2E28E6}" destId="{2B8C457C-9F37-4C2A-A646-FB9B2170226A}"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5ABF767-61D0-6F44-A4E3-16993B972C85}" type="doc">
      <dgm:prSet loTypeId="urn:microsoft.com/office/officeart/2005/8/layout/hierarchy3" loCatId="" qsTypeId="urn:microsoft.com/office/officeart/2005/8/quickstyle/simple4" qsCatId="simple" csTypeId="urn:microsoft.com/office/officeart/2005/8/colors/colorful1#1" csCatId="colorful" phldr="1"/>
      <dgm:spPr/>
      <dgm:t>
        <a:bodyPr/>
        <a:lstStyle/>
        <a:p>
          <a:endParaRPr lang="en-US"/>
        </a:p>
      </dgm:t>
    </dgm:pt>
    <dgm:pt modelId="{C8657882-C3CF-0B42-A7BD-818CA4AD0836}">
      <dgm:prSet phldrT="[Text]"/>
      <dgm:spPr/>
      <dgm:t>
        <a:bodyPr/>
        <a:lstStyle/>
        <a:p>
          <a:r>
            <a:rPr lang="en-US" dirty="0" err="1" smtClean="0"/>
            <a:t>Bahaya</a:t>
          </a:r>
          <a:endParaRPr lang="en-US" dirty="0"/>
        </a:p>
      </dgm:t>
    </dgm:pt>
    <dgm:pt modelId="{4516E59F-3FB7-954F-9991-73EB8AC561EE}" type="parTrans" cxnId="{4075DEF3-70E8-874D-B108-0AB89DC24779}">
      <dgm:prSet/>
      <dgm:spPr/>
      <dgm:t>
        <a:bodyPr/>
        <a:lstStyle/>
        <a:p>
          <a:endParaRPr lang="en-US"/>
        </a:p>
      </dgm:t>
    </dgm:pt>
    <dgm:pt modelId="{54D73E81-C341-914C-8284-7C0BFC4191D9}" type="sibTrans" cxnId="{4075DEF3-70E8-874D-B108-0AB89DC24779}">
      <dgm:prSet/>
      <dgm:spPr/>
      <dgm:t>
        <a:bodyPr/>
        <a:lstStyle/>
        <a:p>
          <a:endParaRPr lang="en-US"/>
        </a:p>
      </dgm:t>
    </dgm:pt>
    <dgm:pt modelId="{CB2B376B-2626-F04E-947C-958101CC4446}">
      <dgm:prSet phldrT="[Text]"/>
      <dgm:spPr/>
      <dgm:t>
        <a:bodyPr/>
        <a:lstStyle/>
        <a:p>
          <a:r>
            <a:rPr lang="en-US" dirty="0" err="1" smtClean="0"/>
            <a:t>Probabilitas</a:t>
          </a:r>
          <a:endParaRPr lang="en-US" dirty="0"/>
        </a:p>
      </dgm:t>
    </dgm:pt>
    <dgm:pt modelId="{1ED138C6-276E-8640-A245-A85E8EA5A33B}" type="parTrans" cxnId="{5B60C0E4-6AE7-0642-93A1-602AB6029B41}">
      <dgm:prSet/>
      <dgm:spPr/>
      <dgm:t>
        <a:bodyPr/>
        <a:lstStyle/>
        <a:p>
          <a:endParaRPr lang="en-US"/>
        </a:p>
      </dgm:t>
    </dgm:pt>
    <dgm:pt modelId="{EDAE0F77-C4C5-FC45-9DF7-6EA7CAECE7DB}" type="sibTrans" cxnId="{5B60C0E4-6AE7-0642-93A1-602AB6029B41}">
      <dgm:prSet/>
      <dgm:spPr/>
      <dgm:t>
        <a:bodyPr/>
        <a:lstStyle/>
        <a:p>
          <a:endParaRPr lang="en-US"/>
        </a:p>
      </dgm:t>
    </dgm:pt>
    <dgm:pt modelId="{E7A91F3E-9B22-2C41-9B75-75232E5E02CF}">
      <dgm:prSet phldrT="[Text]"/>
      <dgm:spPr/>
      <dgm:t>
        <a:bodyPr/>
        <a:lstStyle/>
        <a:p>
          <a:r>
            <a:rPr lang="en-US" dirty="0" err="1" smtClean="0"/>
            <a:t>Dampak</a:t>
          </a:r>
          <a:endParaRPr lang="en-US" dirty="0"/>
        </a:p>
      </dgm:t>
    </dgm:pt>
    <dgm:pt modelId="{A9DF65C8-BF1C-D848-9DED-5B7CEFA16D23}" type="parTrans" cxnId="{1957CC3A-625D-9149-AC08-6300ABCADF3F}">
      <dgm:prSet/>
      <dgm:spPr/>
      <dgm:t>
        <a:bodyPr/>
        <a:lstStyle/>
        <a:p>
          <a:endParaRPr lang="en-US"/>
        </a:p>
      </dgm:t>
    </dgm:pt>
    <dgm:pt modelId="{9A76981B-61BB-904F-A74D-3D719F13C9DC}" type="sibTrans" cxnId="{1957CC3A-625D-9149-AC08-6300ABCADF3F}">
      <dgm:prSet/>
      <dgm:spPr/>
      <dgm:t>
        <a:bodyPr/>
        <a:lstStyle/>
        <a:p>
          <a:endParaRPr lang="en-US"/>
        </a:p>
      </dgm:t>
    </dgm:pt>
    <dgm:pt modelId="{BB245886-533A-E442-8887-D6C62986130A}">
      <dgm:prSet phldrT="[Text]"/>
      <dgm:spPr/>
      <dgm:t>
        <a:bodyPr/>
        <a:lstStyle/>
        <a:p>
          <a:r>
            <a:rPr lang="en-US" dirty="0" err="1" smtClean="0">
              <a:solidFill>
                <a:srgbClr val="000000"/>
              </a:solidFill>
            </a:rPr>
            <a:t>Kerentanan</a:t>
          </a:r>
          <a:r>
            <a:rPr lang="en-US" dirty="0" smtClean="0">
              <a:solidFill>
                <a:srgbClr val="000000"/>
              </a:solidFill>
            </a:rPr>
            <a:t>/</a:t>
          </a:r>
          <a:r>
            <a:rPr lang="en-US" dirty="0" err="1" smtClean="0">
              <a:solidFill>
                <a:srgbClr val="000000"/>
              </a:solidFill>
            </a:rPr>
            <a:t>Kemampuan</a:t>
          </a:r>
          <a:endParaRPr lang="en-US" dirty="0">
            <a:solidFill>
              <a:srgbClr val="000000"/>
            </a:solidFill>
          </a:endParaRPr>
        </a:p>
      </dgm:t>
    </dgm:pt>
    <dgm:pt modelId="{C831BA07-9A28-8B4C-843E-B80CE68DAEE3}" type="parTrans" cxnId="{874559CB-882D-8640-AD9E-73234C290F21}">
      <dgm:prSet/>
      <dgm:spPr/>
      <dgm:t>
        <a:bodyPr/>
        <a:lstStyle/>
        <a:p>
          <a:endParaRPr lang="en-US"/>
        </a:p>
      </dgm:t>
    </dgm:pt>
    <dgm:pt modelId="{5A8B6488-619A-034A-9CC5-0888EF868216}" type="sibTrans" cxnId="{874559CB-882D-8640-AD9E-73234C290F21}">
      <dgm:prSet/>
      <dgm:spPr/>
      <dgm:t>
        <a:bodyPr/>
        <a:lstStyle/>
        <a:p>
          <a:endParaRPr lang="en-US"/>
        </a:p>
      </dgm:t>
    </dgm:pt>
    <dgm:pt modelId="{16085A8F-AB9D-674D-88A7-8698FFAF809B}">
      <dgm:prSet phldrT="[Text]"/>
      <dgm:spPr/>
      <dgm:t>
        <a:bodyPr/>
        <a:lstStyle/>
        <a:p>
          <a:r>
            <a:rPr lang="en-US" dirty="0" err="1" smtClean="0"/>
            <a:t>Kerentanan</a:t>
          </a:r>
          <a:endParaRPr lang="en-US" dirty="0"/>
        </a:p>
      </dgm:t>
    </dgm:pt>
    <dgm:pt modelId="{B6556F4B-F5EE-2C4B-AC0F-707959FEEEC3}" type="parTrans" cxnId="{D93AE5E1-29FE-1A44-BD34-D7E0AAACB0B1}">
      <dgm:prSet/>
      <dgm:spPr/>
      <dgm:t>
        <a:bodyPr/>
        <a:lstStyle/>
        <a:p>
          <a:endParaRPr lang="en-US"/>
        </a:p>
      </dgm:t>
    </dgm:pt>
    <dgm:pt modelId="{C9891F8C-6AC5-A043-AD4E-F94208AA17F3}" type="sibTrans" cxnId="{D93AE5E1-29FE-1A44-BD34-D7E0AAACB0B1}">
      <dgm:prSet/>
      <dgm:spPr/>
      <dgm:t>
        <a:bodyPr/>
        <a:lstStyle/>
        <a:p>
          <a:endParaRPr lang="en-US"/>
        </a:p>
      </dgm:t>
    </dgm:pt>
    <dgm:pt modelId="{AD04F6D1-597C-FD43-8D49-6DC201A8EB07}">
      <dgm:prSet phldrT="[Text]"/>
      <dgm:spPr/>
      <dgm:t>
        <a:bodyPr/>
        <a:lstStyle/>
        <a:p>
          <a:r>
            <a:rPr lang="en-US" dirty="0" err="1" smtClean="0"/>
            <a:t>Kemampuan</a:t>
          </a:r>
          <a:endParaRPr lang="en-US" dirty="0"/>
        </a:p>
      </dgm:t>
    </dgm:pt>
    <dgm:pt modelId="{0D53A2C9-8B1F-DA4F-8B91-AD6B4E7B1A62}" type="parTrans" cxnId="{3B0CA8B1-60C8-5D40-80C2-FD31C969884A}">
      <dgm:prSet/>
      <dgm:spPr/>
      <dgm:t>
        <a:bodyPr/>
        <a:lstStyle/>
        <a:p>
          <a:endParaRPr lang="en-US"/>
        </a:p>
      </dgm:t>
    </dgm:pt>
    <dgm:pt modelId="{DD04CBB0-3815-274F-8AD6-21F387183D90}" type="sibTrans" cxnId="{3B0CA8B1-60C8-5D40-80C2-FD31C969884A}">
      <dgm:prSet/>
      <dgm:spPr/>
      <dgm:t>
        <a:bodyPr/>
        <a:lstStyle/>
        <a:p>
          <a:endParaRPr lang="en-US"/>
        </a:p>
      </dgm:t>
    </dgm:pt>
    <dgm:pt modelId="{3A5B2C8A-18DD-D94E-80FB-209DC93E35D1}" type="pres">
      <dgm:prSet presAssocID="{05ABF767-61D0-6F44-A4E3-16993B972C85}" presName="diagram" presStyleCnt="0">
        <dgm:presLayoutVars>
          <dgm:chPref val="1"/>
          <dgm:dir/>
          <dgm:animOne val="branch"/>
          <dgm:animLvl val="lvl"/>
          <dgm:resizeHandles/>
        </dgm:presLayoutVars>
      </dgm:prSet>
      <dgm:spPr/>
      <dgm:t>
        <a:bodyPr/>
        <a:lstStyle/>
        <a:p>
          <a:endParaRPr lang="en-US"/>
        </a:p>
      </dgm:t>
    </dgm:pt>
    <dgm:pt modelId="{82FA210E-2566-1148-BB09-D26DFE0C0A02}" type="pres">
      <dgm:prSet presAssocID="{C8657882-C3CF-0B42-A7BD-818CA4AD0836}" presName="root" presStyleCnt="0"/>
      <dgm:spPr/>
    </dgm:pt>
    <dgm:pt modelId="{CF0DA17E-2B12-3E4E-884E-2D3E83DD5673}" type="pres">
      <dgm:prSet presAssocID="{C8657882-C3CF-0B42-A7BD-818CA4AD0836}" presName="rootComposite" presStyleCnt="0"/>
      <dgm:spPr/>
    </dgm:pt>
    <dgm:pt modelId="{F1132202-7831-4849-963F-B2547CE111D0}" type="pres">
      <dgm:prSet presAssocID="{C8657882-C3CF-0B42-A7BD-818CA4AD0836}" presName="rootText" presStyleLbl="node1" presStyleIdx="0" presStyleCnt="2"/>
      <dgm:spPr/>
      <dgm:t>
        <a:bodyPr/>
        <a:lstStyle/>
        <a:p>
          <a:endParaRPr lang="en-US"/>
        </a:p>
      </dgm:t>
    </dgm:pt>
    <dgm:pt modelId="{558E57EA-8E73-2F4C-8BE4-8CD6B26B0300}" type="pres">
      <dgm:prSet presAssocID="{C8657882-C3CF-0B42-A7BD-818CA4AD0836}" presName="rootConnector" presStyleLbl="node1" presStyleIdx="0" presStyleCnt="2"/>
      <dgm:spPr/>
      <dgm:t>
        <a:bodyPr/>
        <a:lstStyle/>
        <a:p>
          <a:endParaRPr lang="en-US"/>
        </a:p>
      </dgm:t>
    </dgm:pt>
    <dgm:pt modelId="{D7C8AEDF-3985-1049-A8E3-52383075383C}" type="pres">
      <dgm:prSet presAssocID="{C8657882-C3CF-0B42-A7BD-818CA4AD0836}" presName="childShape" presStyleCnt="0"/>
      <dgm:spPr/>
    </dgm:pt>
    <dgm:pt modelId="{DD6987EF-FA62-5D48-AD44-2D4CCB3883A4}" type="pres">
      <dgm:prSet presAssocID="{1ED138C6-276E-8640-A245-A85E8EA5A33B}" presName="Name13" presStyleLbl="parChTrans1D2" presStyleIdx="0" presStyleCnt="4"/>
      <dgm:spPr/>
      <dgm:t>
        <a:bodyPr/>
        <a:lstStyle/>
        <a:p>
          <a:endParaRPr lang="en-US"/>
        </a:p>
      </dgm:t>
    </dgm:pt>
    <dgm:pt modelId="{77B09391-EF6F-4B4A-B792-27994316997E}" type="pres">
      <dgm:prSet presAssocID="{CB2B376B-2626-F04E-947C-958101CC4446}" presName="childText" presStyleLbl="bgAcc1" presStyleIdx="0" presStyleCnt="4">
        <dgm:presLayoutVars>
          <dgm:bulletEnabled val="1"/>
        </dgm:presLayoutVars>
      </dgm:prSet>
      <dgm:spPr/>
      <dgm:t>
        <a:bodyPr/>
        <a:lstStyle/>
        <a:p>
          <a:endParaRPr lang="en-US"/>
        </a:p>
      </dgm:t>
    </dgm:pt>
    <dgm:pt modelId="{ACA5B70B-24B4-DD44-97BC-4362252BEC80}" type="pres">
      <dgm:prSet presAssocID="{A9DF65C8-BF1C-D848-9DED-5B7CEFA16D23}" presName="Name13" presStyleLbl="parChTrans1D2" presStyleIdx="1" presStyleCnt="4"/>
      <dgm:spPr/>
      <dgm:t>
        <a:bodyPr/>
        <a:lstStyle/>
        <a:p>
          <a:endParaRPr lang="en-US"/>
        </a:p>
      </dgm:t>
    </dgm:pt>
    <dgm:pt modelId="{5D389D61-818C-3741-907D-BBC887F308FE}" type="pres">
      <dgm:prSet presAssocID="{E7A91F3E-9B22-2C41-9B75-75232E5E02CF}" presName="childText" presStyleLbl="bgAcc1" presStyleIdx="1" presStyleCnt="4">
        <dgm:presLayoutVars>
          <dgm:bulletEnabled val="1"/>
        </dgm:presLayoutVars>
      </dgm:prSet>
      <dgm:spPr/>
      <dgm:t>
        <a:bodyPr/>
        <a:lstStyle/>
        <a:p>
          <a:endParaRPr lang="en-US"/>
        </a:p>
      </dgm:t>
    </dgm:pt>
    <dgm:pt modelId="{A486875F-FBAC-FC49-BC03-EB6E0B8FB127}" type="pres">
      <dgm:prSet presAssocID="{BB245886-533A-E442-8887-D6C62986130A}" presName="root" presStyleCnt="0"/>
      <dgm:spPr/>
    </dgm:pt>
    <dgm:pt modelId="{D69A2C89-FE4C-3744-A87D-26BA6E748D1E}" type="pres">
      <dgm:prSet presAssocID="{BB245886-533A-E442-8887-D6C62986130A}" presName="rootComposite" presStyleCnt="0"/>
      <dgm:spPr/>
    </dgm:pt>
    <dgm:pt modelId="{D0882111-3EA6-4F4D-8620-6A5BCC4D284E}" type="pres">
      <dgm:prSet presAssocID="{BB245886-533A-E442-8887-D6C62986130A}" presName="rootText" presStyleLbl="node1" presStyleIdx="1" presStyleCnt="2"/>
      <dgm:spPr/>
      <dgm:t>
        <a:bodyPr/>
        <a:lstStyle/>
        <a:p>
          <a:endParaRPr lang="en-US"/>
        </a:p>
      </dgm:t>
    </dgm:pt>
    <dgm:pt modelId="{7BF63AEB-1A6C-144E-BB79-501AE98BAC3F}" type="pres">
      <dgm:prSet presAssocID="{BB245886-533A-E442-8887-D6C62986130A}" presName="rootConnector" presStyleLbl="node1" presStyleIdx="1" presStyleCnt="2"/>
      <dgm:spPr/>
      <dgm:t>
        <a:bodyPr/>
        <a:lstStyle/>
        <a:p>
          <a:endParaRPr lang="en-US"/>
        </a:p>
      </dgm:t>
    </dgm:pt>
    <dgm:pt modelId="{495C9494-F980-5F4B-ABED-05525ADD384B}" type="pres">
      <dgm:prSet presAssocID="{BB245886-533A-E442-8887-D6C62986130A}" presName="childShape" presStyleCnt="0"/>
      <dgm:spPr/>
    </dgm:pt>
    <dgm:pt modelId="{33C6EA66-98A5-CC47-A7A0-B4F69ECC8FAB}" type="pres">
      <dgm:prSet presAssocID="{B6556F4B-F5EE-2C4B-AC0F-707959FEEEC3}" presName="Name13" presStyleLbl="parChTrans1D2" presStyleIdx="2" presStyleCnt="4"/>
      <dgm:spPr/>
      <dgm:t>
        <a:bodyPr/>
        <a:lstStyle/>
        <a:p>
          <a:endParaRPr lang="en-US"/>
        </a:p>
      </dgm:t>
    </dgm:pt>
    <dgm:pt modelId="{984F2022-0687-5347-A3DF-0C76E4BB4521}" type="pres">
      <dgm:prSet presAssocID="{16085A8F-AB9D-674D-88A7-8698FFAF809B}" presName="childText" presStyleLbl="bgAcc1" presStyleIdx="2" presStyleCnt="4">
        <dgm:presLayoutVars>
          <dgm:bulletEnabled val="1"/>
        </dgm:presLayoutVars>
      </dgm:prSet>
      <dgm:spPr/>
      <dgm:t>
        <a:bodyPr/>
        <a:lstStyle/>
        <a:p>
          <a:endParaRPr lang="en-US"/>
        </a:p>
      </dgm:t>
    </dgm:pt>
    <dgm:pt modelId="{35C3E245-3038-B044-88CF-80F20D89C7EC}" type="pres">
      <dgm:prSet presAssocID="{0D53A2C9-8B1F-DA4F-8B91-AD6B4E7B1A62}" presName="Name13" presStyleLbl="parChTrans1D2" presStyleIdx="3" presStyleCnt="4"/>
      <dgm:spPr/>
      <dgm:t>
        <a:bodyPr/>
        <a:lstStyle/>
        <a:p>
          <a:endParaRPr lang="en-US"/>
        </a:p>
      </dgm:t>
    </dgm:pt>
    <dgm:pt modelId="{EF82D22E-AE05-644C-8413-8F18AAD0F127}" type="pres">
      <dgm:prSet presAssocID="{AD04F6D1-597C-FD43-8D49-6DC201A8EB07}" presName="childText" presStyleLbl="bgAcc1" presStyleIdx="3" presStyleCnt="4">
        <dgm:presLayoutVars>
          <dgm:bulletEnabled val="1"/>
        </dgm:presLayoutVars>
      </dgm:prSet>
      <dgm:spPr/>
      <dgm:t>
        <a:bodyPr/>
        <a:lstStyle/>
        <a:p>
          <a:endParaRPr lang="en-US"/>
        </a:p>
      </dgm:t>
    </dgm:pt>
  </dgm:ptLst>
  <dgm:cxnLst>
    <dgm:cxn modelId="{9B71410F-8C69-8444-9B0E-4F69ABB3DFBA}" type="presOf" srcId="{BB245886-533A-E442-8887-D6C62986130A}" destId="{D0882111-3EA6-4F4D-8620-6A5BCC4D284E}" srcOrd="0" destOrd="0" presId="urn:microsoft.com/office/officeart/2005/8/layout/hierarchy3"/>
    <dgm:cxn modelId="{DDC13D2F-6643-F245-A11D-E6FAC0741C00}" type="presOf" srcId="{05ABF767-61D0-6F44-A4E3-16993B972C85}" destId="{3A5B2C8A-18DD-D94E-80FB-209DC93E35D1}" srcOrd="0" destOrd="0" presId="urn:microsoft.com/office/officeart/2005/8/layout/hierarchy3"/>
    <dgm:cxn modelId="{5D91A648-8DD5-3441-80A3-3F7E28C8A748}" type="presOf" srcId="{1ED138C6-276E-8640-A245-A85E8EA5A33B}" destId="{DD6987EF-FA62-5D48-AD44-2D4CCB3883A4}" srcOrd="0" destOrd="0" presId="urn:microsoft.com/office/officeart/2005/8/layout/hierarchy3"/>
    <dgm:cxn modelId="{87AE17DD-AF6A-FF4E-81DF-3AB02DACBCF7}" type="presOf" srcId="{E7A91F3E-9B22-2C41-9B75-75232E5E02CF}" destId="{5D389D61-818C-3741-907D-BBC887F308FE}" srcOrd="0" destOrd="0" presId="urn:microsoft.com/office/officeart/2005/8/layout/hierarchy3"/>
    <dgm:cxn modelId="{ABBE749E-D4FF-6448-8D97-26C1E2FBF8E3}" type="presOf" srcId="{0D53A2C9-8B1F-DA4F-8B91-AD6B4E7B1A62}" destId="{35C3E245-3038-B044-88CF-80F20D89C7EC}" srcOrd="0" destOrd="0" presId="urn:microsoft.com/office/officeart/2005/8/layout/hierarchy3"/>
    <dgm:cxn modelId="{1957CC3A-625D-9149-AC08-6300ABCADF3F}" srcId="{C8657882-C3CF-0B42-A7BD-818CA4AD0836}" destId="{E7A91F3E-9B22-2C41-9B75-75232E5E02CF}" srcOrd="1" destOrd="0" parTransId="{A9DF65C8-BF1C-D848-9DED-5B7CEFA16D23}" sibTransId="{9A76981B-61BB-904F-A74D-3D719F13C9DC}"/>
    <dgm:cxn modelId="{4075DEF3-70E8-874D-B108-0AB89DC24779}" srcId="{05ABF767-61D0-6F44-A4E3-16993B972C85}" destId="{C8657882-C3CF-0B42-A7BD-818CA4AD0836}" srcOrd="0" destOrd="0" parTransId="{4516E59F-3FB7-954F-9991-73EB8AC561EE}" sibTransId="{54D73E81-C341-914C-8284-7C0BFC4191D9}"/>
    <dgm:cxn modelId="{0DBDD0D1-A4E4-E64A-B6B2-6F173DB71517}" type="presOf" srcId="{C8657882-C3CF-0B42-A7BD-818CA4AD0836}" destId="{558E57EA-8E73-2F4C-8BE4-8CD6B26B0300}" srcOrd="1" destOrd="0" presId="urn:microsoft.com/office/officeart/2005/8/layout/hierarchy3"/>
    <dgm:cxn modelId="{5B60C0E4-6AE7-0642-93A1-602AB6029B41}" srcId="{C8657882-C3CF-0B42-A7BD-818CA4AD0836}" destId="{CB2B376B-2626-F04E-947C-958101CC4446}" srcOrd="0" destOrd="0" parTransId="{1ED138C6-276E-8640-A245-A85E8EA5A33B}" sibTransId="{EDAE0F77-C4C5-FC45-9DF7-6EA7CAECE7DB}"/>
    <dgm:cxn modelId="{60CF0F48-A1CB-DD4A-9B53-5FC4B9EC5448}" type="presOf" srcId="{16085A8F-AB9D-674D-88A7-8698FFAF809B}" destId="{984F2022-0687-5347-A3DF-0C76E4BB4521}" srcOrd="0" destOrd="0" presId="urn:microsoft.com/office/officeart/2005/8/layout/hierarchy3"/>
    <dgm:cxn modelId="{3B0CA8B1-60C8-5D40-80C2-FD31C969884A}" srcId="{BB245886-533A-E442-8887-D6C62986130A}" destId="{AD04F6D1-597C-FD43-8D49-6DC201A8EB07}" srcOrd="1" destOrd="0" parTransId="{0D53A2C9-8B1F-DA4F-8B91-AD6B4E7B1A62}" sibTransId="{DD04CBB0-3815-274F-8AD6-21F387183D90}"/>
    <dgm:cxn modelId="{A48615C7-D3EA-9E47-87AF-A89EFECD5378}" type="presOf" srcId="{A9DF65C8-BF1C-D848-9DED-5B7CEFA16D23}" destId="{ACA5B70B-24B4-DD44-97BC-4362252BEC80}" srcOrd="0" destOrd="0" presId="urn:microsoft.com/office/officeart/2005/8/layout/hierarchy3"/>
    <dgm:cxn modelId="{D93AE5E1-29FE-1A44-BD34-D7E0AAACB0B1}" srcId="{BB245886-533A-E442-8887-D6C62986130A}" destId="{16085A8F-AB9D-674D-88A7-8698FFAF809B}" srcOrd="0" destOrd="0" parTransId="{B6556F4B-F5EE-2C4B-AC0F-707959FEEEC3}" sibTransId="{C9891F8C-6AC5-A043-AD4E-F94208AA17F3}"/>
    <dgm:cxn modelId="{B92645A0-E18E-EA4D-A215-22D5DDE2EA9A}" type="presOf" srcId="{C8657882-C3CF-0B42-A7BD-818CA4AD0836}" destId="{F1132202-7831-4849-963F-B2547CE111D0}" srcOrd="0" destOrd="0" presId="urn:microsoft.com/office/officeart/2005/8/layout/hierarchy3"/>
    <dgm:cxn modelId="{C852D6B5-B85F-D94A-A00D-9F6C068B1097}" type="presOf" srcId="{B6556F4B-F5EE-2C4B-AC0F-707959FEEEC3}" destId="{33C6EA66-98A5-CC47-A7A0-B4F69ECC8FAB}" srcOrd="0" destOrd="0" presId="urn:microsoft.com/office/officeart/2005/8/layout/hierarchy3"/>
    <dgm:cxn modelId="{BC51AD10-F6ED-0248-9BB2-A7A057DE43C7}" type="presOf" srcId="{AD04F6D1-597C-FD43-8D49-6DC201A8EB07}" destId="{EF82D22E-AE05-644C-8413-8F18AAD0F127}" srcOrd="0" destOrd="0" presId="urn:microsoft.com/office/officeart/2005/8/layout/hierarchy3"/>
    <dgm:cxn modelId="{874559CB-882D-8640-AD9E-73234C290F21}" srcId="{05ABF767-61D0-6F44-A4E3-16993B972C85}" destId="{BB245886-533A-E442-8887-D6C62986130A}" srcOrd="1" destOrd="0" parTransId="{C831BA07-9A28-8B4C-843E-B80CE68DAEE3}" sibTransId="{5A8B6488-619A-034A-9CC5-0888EF868216}"/>
    <dgm:cxn modelId="{59DEFF1C-FF39-D942-AD6A-ADB603070D24}" type="presOf" srcId="{CB2B376B-2626-F04E-947C-958101CC4446}" destId="{77B09391-EF6F-4B4A-B792-27994316997E}" srcOrd="0" destOrd="0" presId="urn:microsoft.com/office/officeart/2005/8/layout/hierarchy3"/>
    <dgm:cxn modelId="{DF684DE4-4422-C546-ACAF-3221ACE529E8}" type="presOf" srcId="{BB245886-533A-E442-8887-D6C62986130A}" destId="{7BF63AEB-1A6C-144E-BB79-501AE98BAC3F}" srcOrd="1" destOrd="0" presId="urn:microsoft.com/office/officeart/2005/8/layout/hierarchy3"/>
    <dgm:cxn modelId="{3E849533-80E2-6F46-8976-C6185B701E22}" type="presParOf" srcId="{3A5B2C8A-18DD-D94E-80FB-209DC93E35D1}" destId="{82FA210E-2566-1148-BB09-D26DFE0C0A02}" srcOrd="0" destOrd="0" presId="urn:microsoft.com/office/officeart/2005/8/layout/hierarchy3"/>
    <dgm:cxn modelId="{53C19BCE-46C1-284B-9330-A27A146FEDC3}" type="presParOf" srcId="{82FA210E-2566-1148-BB09-D26DFE0C0A02}" destId="{CF0DA17E-2B12-3E4E-884E-2D3E83DD5673}" srcOrd="0" destOrd="0" presId="urn:microsoft.com/office/officeart/2005/8/layout/hierarchy3"/>
    <dgm:cxn modelId="{D6666B4D-E531-CC4D-81D9-F22C1B3B9BF0}" type="presParOf" srcId="{CF0DA17E-2B12-3E4E-884E-2D3E83DD5673}" destId="{F1132202-7831-4849-963F-B2547CE111D0}" srcOrd="0" destOrd="0" presId="urn:microsoft.com/office/officeart/2005/8/layout/hierarchy3"/>
    <dgm:cxn modelId="{4E97B96B-780F-3646-ADC0-056DF28AD577}" type="presParOf" srcId="{CF0DA17E-2B12-3E4E-884E-2D3E83DD5673}" destId="{558E57EA-8E73-2F4C-8BE4-8CD6B26B0300}" srcOrd="1" destOrd="0" presId="urn:microsoft.com/office/officeart/2005/8/layout/hierarchy3"/>
    <dgm:cxn modelId="{2D642D77-023D-7C41-A553-8A303D506825}" type="presParOf" srcId="{82FA210E-2566-1148-BB09-D26DFE0C0A02}" destId="{D7C8AEDF-3985-1049-A8E3-52383075383C}" srcOrd="1" destOrd="0" presId="urn:microsoft.com/office/officeart/2005/8/layout/hierarchy3"/>
    <dgm:cxn modelId="{4DEE7FC2-0EE3-9546-A603-DD6C44BA9C9F}" type="presParOf" srcId="{D7C8AEDF-3985-1049-A8E3-52383075383C}" destId="{DD6987EF-FA62-5D48-AD44-2D4CCB3883A4}" srcOrd="0" destOrd="0" presId="urn:microsoft.com/office/officeart/2005/8/layout/hierarchy3"/>
    <dgm:cxn modelId="{0024B4DB-8C93-C943-A9D1-422F65EB4CD0}" type="presParOf" srcId="{D7C8AEDF-3985-1049-A8E3-52383075383C}" destId="{77B09391-EF6F-4B4A-B792-27994316997E}" srcOrd="1" destOrd="0" presId="urn:microsoft.com/office/officeart/2005/8/layout/hierarchy3"/>
    <dgm:cxn modelId="{A88FF389-50B3-AE48-803E-917720CDAB85}" type="presParOf" srcId="{D7C8AEDF-3985-1049-A8E3-52383075383C}" destId="{ACA5B70B-24B4-DD44-97BC-4362252BEC80}" srcOrd="2" destOrd="0" presId="urn:microsoft.com/office/officeart/2005/8/layout/hierarchy3"/>
    <dgm:cxn modelId="{E9FFD6A5-B95E-FA46-866E-698C163B9205}" type="presParOf" srcId="{D7C8AEDF-3985-1049-A8E3-52383075383C}" destId="{5D389D61-818C-3741-907D-BBC887F308FE}" srcOrd="3" destOrd="0" presId="urn:microsoft.com/office/officeart/2005/8/layout/hierarchy3"/>
    <dgm:cxn modelId="{11D2BBF8-73ED-5944-83B5-CAE0F61F03BC}" type="presParOf" srcId="{3A5B2C8A-18DD-D94E-80FB-209DC93E35D1}" destId="{A486875F-FBAC-FC49-BC03-EB6E0B8FB127}" srcOrd="1" destOrd="0" presId="urn:microsoft.com/office/officeart/2005/8/layout/hierarchy3"/>
    <dgm:cxn modelId="{4F1AFBDC-B53D-3F43-AAE0-32BF75387CFE}" type="presParOf" srcId="{A486875F-FBAC-FC49-BC03-EB6E0B8FB127}" destId="{D69A2C89-FE4C-3744-A87D-26BA6E748D1E}" srcOrd="0" destOrd="0" presId="urn:microsoft.com/office/officeart/2005/8/layout/hierarchy3"/>
    <dgm:cxn modelId="{568924D6-FD53-4B4D-9847-AF59B9F6383E}" type="presParOf" srcId="{D69A2C89-FE4C-3744-A87D-26BA6E748D1E}" destId="{D0882111-3EA6-4F4D-8620-6A5BCC4D284E}" srcOrd="0" destOrd="0" presId="urn:microsoft.com/office/officeart/2005/8/layout/hierarchy3"/>
    <dgm:cxn modelId="{CFE07C98-510F-0B4A-9575-A4735D276837}" type="presParOf" srcId="{D69A2C89-FE4C-3744-A87D-26BA6E748D1E}" destId="{7BF63AEB-1A6C-144E-BB79-501AE98BAC3F}" srcOrd="1" destOrd="0" presId="urn:microsoft.com/office/officeart/2005/8/layout/hierarchy3"/>
    <dgm:cxn modelId="{8DD78791-CE5C-9640-8C02-594A231D2ECC}" type="presParOf" srcId="{A486875F-FBAC-FC49-BC03-EB6E0B8FB127}" destId="{495C9494-F980-5F4B-ABED-05525ADD384B}" srcOrd="1" destOrd="0" presId="urn:microsoft.com/office/officeart/2005/8/layout/hierarchy3"/>
    <dgm:cxn modelId="{BE823C06-7449-2D47-BFC6-D0CF7959CC1B}" type="presParOf" srcId="{495C9494-F980-5F4B-ABED-05525ADD384B}" destId="{33C6EA66-98A5-CC47-A7A0-B4F69ECC8FAB}" srcOrd="0" destOrd="0" presId="urn:microsoft.com/office/officeart/2005/8/layout/hierarchy3"/>
    <dgm:cxn modelId="{43A1B5B7-C62B-8140-979B-9B28FC8CC434}" type="presParOf" srcId="{495C9494-F980-5F4B-ABED-05525ADD384B}" destId="{984F2022-0687-5347-A3DF-0C76E4BB4521}" srcOrd="1" destOrd="0" presId="urn:microsoft.com/office/officeart/2005/8/layout/hierarchy3"/>
    <dgm:cxn modelId="{783C2806-6758-0949-A7E2-5AF99F1138F7}" type="presParOf" srcId="{495C9494-F980-5F4B-ABED-05525ADD384B}" destId="{35C3E245-3038-B044-88CF-80F20D89C7EC}" srcOrd="2" destOrd="0" presId="urn:microsoft.com/office/officeart/2005/8/layout/hierarchy3"/>
    <dgm:cxn modelId="{477299C4-16AE-554F-8119-63E44DA6C5BD}" type="presParOf" srcId="{495C9494-F980-5F4B-ABED-05525ADD384B}" destId="{EF82D22E-AE05-644C-8413-8F18AAD0F127}"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0F9C653-5D4E-104B-A686-93EA048D903A}" type="doc">
      <dgm:prSet loTypeId="urn:microsoft.com/office/officeart/2008/layout/HorizontalMultiLevelHierarchy" loCatId="" qsTypeId="urn:microsoft.com/office/officeart/2005/8/quickstyle/simple4" qsCatId="simple" csTypeId="urn:microsoft.com/office/officeart/2005/8/colors/colorful1#2" csCatId="colorful" phldr="1"/>
      <dgm:spPr/>
      <dgm:t>
        <a:bodyPr/>
        <a:lstStyle/>
        <a:p>
          <a:endParaRPr lang="en-US"/>
        </a:p>
      </dgm:t>
    </dgm:pt>
    <dgm:pt modelId="{200DCA20-07B6-8840-B3D0-2FA9EC9CF56E}">
      <dgm:prSet phldrT="[Text]"/>
      <dgm:spPr/>
      <dgm:t>
        <a:bodyPr/>
        <a:lstStyle/>
        <a:p>
          <a:r>
            <a:rPr lang="en-US" dirty="0" err="1" smtClean="0">
              <a:solidFill>
                <a:srgbClr val="000000"/>
              </a:solidFill>
            </a:rPr>
            <a:t>Penaganan</a:t>
          </a:r>
          <a:r>
            <a:rPr lang="en-US" dirty="0" smtClean="0">
              <a:solidFill>
                <a:srgbClr val="000000"/>
              </a:solidFill>
            </a:rPr>
            <a:t> </a:t>
          </a:r>
          <a:r>
            <a:rPr lang="en-US" dirty="0" err="1" smtClean="0">
              <a:solidFill>
                <a:srgbClr val="000000"/>
              </a:solidFill>
            </a:rPr>
            <a:t>Risiko</a:t>
          </a:r>
          <a:endParaRPr lang="en-US" dirty="0">
            <a:solidFill>
              <a:srgbClr val="000000"/>
            </a:solidFill>
          </a:endParaRPr>
        </a:p>
      </dgm:t>
    </dgm:pt>
    <dgm:pt modelId="{8D6C1942-2B33-384E-BFE4-A638CDF08D6F}" type="parTrans" cxnId="{F48962E1-E9A7-DF41-B718-FA26F7CB689C}">
      <dgm:prSet/>
      <dgm:spPr/>
      <dgm:t>
        <a:bodyPr/>
        <a:lstStyle/>
        <a:p>
          <a:endParaRPr lang="en-US">
            <a:solidFill>
              <a:srgbClr val="000000"/>
            </a:solidFill>
          </a:endParaRPr>
        </a:p>
      </dgm:t>
    </dgm:pt>
    <dgm:pt modelId="{FCAA0E22-D37C-254B-910B-5DA8257CD002}" type="sibTrans" cxnId="{F48962E1-E9A7-DF41-B718-FA26F7CB689C}">
      <dgm:prSet/>
      <dgm:spPr/>
      <dgm:t>
        <a:bodyPr/>
        <a:lstStyle/>
        <a:p>
          <a:endParaRPr lang="en-US">
            <a:solidFill>
              <a:srgbClr val="000000"/>
            </a:solidFill>
          </a:endParaRPr>
        </a:p>
      </dgm:t>
    </dgm:pt>
    <dgm:pt modelId="{CFF36712-0D4E-DC4D-B2D7-550837420DA3}">
      <dgm:prSet phldrT="[Text]"/>
      <dgm:spPr/>
      <dgm:t>
        <a:bodyPr/>
        <a:lstStyle/>
        <a:p>
          <a:r>
            <a:rPr lang="en-US" dirty="0" err="1" smtClean="0">
              <a:solidFill>
                <a:srgbClr val="000000"/>
              </a:solidFill>
            </a:rPr>
            <a:t>Pencegahan</a:t>
          </a:r>
          <a:endParaRPr lang="en-US" dirty="0">
            <a:solidFill>
              <a:srgbClr val="000000"/>
            </a:solidFill>
          </a:endParaRPr>
        </a:p>
      </dgm:t>
    </dgm:pt>
    <dgm:pt modelId="{4B4F3944-5250-564B-BB48-D8000DB3FD8B}" type="parTrans" cxnId="{17BED844-E01F-3C4E-8DE1-3BA1CBC4818A}">
      <dgm:prSet/>
      <dgm:spPr/>
      <dgm:t>
        <a:bodyPr/>
        <a:lstStyle/>
        <a:p>
          <a:endParaRPr lang="en-US">
            <a:solidFill>
              <a:srgbClr val="000000"/>
            </a:solidFill>
          </a:endParaRPr>
        </a:p>
      </dgm:t>
    </dgm:pt>
    <dgm:pt modelId="{43217C2E-8BE7-CB4F-8896-776195754BF2}" type="sibTrans" cxnId="{17BED844-E01F-3C4E-8DE1-3BA1CBC4818A}">
      <dgm:prSet/>
      <dgm:spPr/>
      <dgm:t>
        <a:bodyPr/>
        <a:lstStyle/>
        <a:p>
          <a:endParaRPr lang="en-US">
            <a:solidFill>
              <a:srgbClr val="000000"/>
            </a:solidFill>
          </a:endParaRPr>
        </a:p>
      </dgm:t>
    </dgm:pt>
    <dgm:pt modelId="{4858DE37-9341-584E-9DB6-4CC64B24B2F0}">
      <dgm:prSet phldrT="[Text]"/>
      <dgm:spPr/>
      <dgm:t>
        <a:bodyPr/>
        <a:lstStyle/>
        <a:p>
          <a:r>
            <a:rPr lang="en-US" dirty="0" err="1" smtClean="0">
              <a:solidFill>
                <a:srgbClr val="000000"/>
              </a:solidFill>
            </a:rPr>
            <a:t>Mitigasi</a:t>
          </a:r>
          <a:endParaRPr lang="en-US" dirty="0">
            <a:solidFill>
              <a:srgbClr val="000000"/>
            </a:solidFill>
          </a:endParaRPr>
        </a:p>
      </dgm:t>
    </dgm:pt>
    <dgm:pt modelId="{773974C1-F8F0-7048-865E-0E49DFF2FFD0}" type="parTrans" cxnId="{5ED05EE0-0FD3-C342-8E0B-E79BF81C11AA}">
      <dgm:prSet/>
      <dgm:spPr/>
      <dgm:t>
        <a:bodyPr/>
        <a:lstStyle/>
        <a:p>
          <a:endParaRPr lang="en-US">
            <a:solidFill>
              <a:srgbClr val="000000"/>
            </a:solidFill>
          </a:endParaRPr>
        </a:p>
      </dgm:t>
    </dgm:pt>
    <dgm:pt modelId="{33CC54A5-F6A2-5F43-9E6E-58E2ECE571E7}" type="sibTrans" cxnId="{5ED05EE0-0FD3-C342-8E0B-E79BF81C11AA}">
      <dgm:prSet/>
      <dgm:spPr/>
      <dgm:t>
        <a:bodyPr/>
        <a:lstStyle/>
        <a:p>
          <a:endParaRPr lang="en-US">
            <a:solidFill>
              <a:srgbClr val="000000"/>
            </a:solidFill>
          </a:endParaRPr>
        </a:p>
      </dgm:t>
    </dgm:pt>
    <dgm:pt modelId="{B2E857A9-D914-BB44-9F69-6301020117BD}">
      <dgm:prSet phldrT="[Text]"/>
      <dgm:spPr/>
      <dgm:t>
        <a:bodyPr/>
        <a:lstStyle/>
        <a:p>
          <a:r>
            <a:rPr lang="en-US" dirty="0" err="1" smtClean="0">
              <a:solidFill>
                <a:srgbClr val="000000"/>
              </a:solidFill>
            </a:rPr>
            <a:t>Asuransi</a:t>
          </a:r>
          <a:endParaRPr lang="en-US" dirty="0" smtClean="0">
            <a:solidFill>
              <a:srgbClr val="000000"/>
            </a:solidFill>
          </a:endParaRPr>
        </a:p>
      </dgm:t>
    </dgm:pt>
    <dgm:pt modelId="{D08A903D-C516-E445-A9D6-E3675C856CB7}" type="parTrans" cxnId="{6E2DDB01-1A13-BB49-A54F-DEB6EE70AA63}">
      <dgm:prSet/>
      <dgm:spPr/>
      <dgm:t>
        <a:bodyPr/>
        <a:lstStyle/>
        <a:p>
          <a:endParaRPr lang="en-US">
            <a:solidFill>
              <a:srgbClr val="000000"/>
            </a:solidFill>
          </a:endParaRPr>
        </a:p>
      </dgm:t>
    </dgm:pt>
    <dgm:pt modelId="{D4BA3E6F-99AC-8C42-B8A3-FCD87A43DE9C}" type="sibTrans" cxnId="{6E2DDB01-1A13-BB49-A54F-DEB6EE70AA63}">
      <dgm:prSet/>
      <dgm:spPr/>
      <dgm:t>
        <a:bodyPr/>
        <a:lstStyle/>
        <a:p>
          <a:endParaRPr lang="en-US">
            <a:solidFill>
              <a:srgbClr val="000000"/>
            </a:solidFill>
          </a:endParaRPr>
        </a:p>
      </dgm:t>
    </dgm:pt>
    <dgm:pt modelId="{FFCC0AF4-13F8-C74F-A570-3982A06840C3}">
      <dgm:prSet/>
      <dgm:spPr/>
      <dgm:t>
        <a:bodyPr/>
        <a:lstStyle/>
        <a:p>
          <a:r>
            <a:rPr lang="en-US" dirty="0" err="1" smtClean="0">
              <a:solidFill>
                <a:srgbClr val="000000"/>
              </a:solidFill>
            </a:rPr>
            <a:t>Menerima</a:t>
          </a:r>
          <a:endParaRPr lang="en-US" dirty="0">
            <a:solidFill>
              <a:srgbClr val="000000"/>
            </a:solidFill>
          </a:endParaRPr>
        </a:p>
      </dgm:t>
    </dgm:pt>
    <dgm:pt modelId="{9EABA56E-C882-2041-B8F7-DC4E75B87657}" type="parTrans" cxnId="{2A96C21D-D4FE-9F4A-8C6F-D3B8749FD0C0}">
      <dgm:prSet/>
      <dgm:spPr/>
      <dgm:t>
        <a:bodyPr/>
        <a:lstStyle/>
        <a:p>
          <a:endParaRPr lang="en-US">
            <a:solidFill>
              <a:srgbClr val="000000"/>
            </a:solidFill>
          </a:endParaRPr>
        </a:p>
      </dgm:t>
    </dgm:pt>
    <dgm:pt modelId="{159B5D1B-FAA2-2C4A-87C4-916F27D6CAFA}" type="sibTrans" cxnId="{2A96C21D-D4FE-9F4A-8C6F-D3B8749FD0C0}">
      <dgm:prSet/>
      <dgm:spPr/>
      <dgm:t>
        <a:bodyPr/>
        <a:lstStyle/>
        <a:p>
          <a:endParaRPr lang="en-US">
            <a:solidFill>
              <a:srgbClr val="000000"/>
            </a:solidFill>
          </a:endParaRPr>
        </a:p>
      </dgm:t>
    </dgm:pt>
    <dgm:pt modelId="{91814B17-E29F-0E45-87D9-24031F3C4E05}" type="pres">
      <dgm:prSet presAssocID="{A0F9C653-5D4E-104B-A686-93EA048D903A}" presName="Name0" presStyleCnt="0">
        <dgm:presLayoutVars>
          <dgm:chPref val="1"/>
          <dgm:dir/>
          <dgm:animOne val="branch"/>
          <dgm:animLvl val="lvl"/>
          <dgm:resizeHandles val="exact"/>
        </dgm:presLayoutVars>
      </dgm:prSet>
      <dgm:spPr/>
      <dgm:t>
        <a:bodyPr/>
        <a:lstStyle/>
        <a:p>
          <a:endParaRPr lang="en-US"/>
        </a:p>
      </dgm:t>
    </dgm:pt>
    <dgm:pt modelId="{B93D2794-3096-5544-9E0A-052148527839}" type="pres">
      <dgm:prSet presAssocID="{200DCA20-07B6-8840-B3D0-2FA9EC9CF56E}" presName="root1" presStyleCnt="0"/>
      <dgm:spPr/>
    </dgm:pt>
    <dgm:pt modelId="{75C182AF-D080-644E-9A74-B170110F1284}" type="pres">
      <dgm:prSet presAssocID="{200DCA20-07B6-8840-B3D0-2FA9EC9CF56E}" presName="LevelOneTextNode" presStyleLbl="node0" presStyleIdx="0" presStyleCnt="1">
        <dgm:presLayoutVars>
          <dgm:chPref val="3"/>
        </dgm:presLayoutVars>
      </dgm:prSet>
      <dgm:spPr/>
      <dgm:t>
        <a:bodyPr/>
        <a:lstStyle/>
        <a:p>
          <a:endParaRPr lang="en-US"/>
        </a:p>
      </dgm:t>
    </dgm:pt>
    <dgm:pt modelId="{4CEC55A0-2F29-5D49-9E7D-C8AC0184309A}" type="pres">
      <dgm:prSet presAssocID="{200DCA20-07B6-8840-B3D0-2FA9EC9CF56E}" presName="level2hierChild" presStyleCnt="0"/>
      <dgm:spPr/>
    </dgm:pt>
    <dgm:pt modelId="{41DDD4F5-53E4-E94E-B19D-E25BCF12214E}" type="pres">
      <dgm:prSet presAssocID="{4B4F3944-5250-564B-BB48-D8000DB3FD8B}" presName="conn2-1" presStyleLbl="parChTrans1D2" presStyleIdx="0" presStyleCnt="4"/>
      <dgm:spPr/>
      <dgm:t>
        <a:bodyPr/>
        <a:lstStyle/>
        <a:p>
          <a:endParaRPr lang="en-US"/>
        </a:p>
      </dgm:t>
    </dgm:pt>
    <dgm:pt modelId="{F291FB0D-F68C-254E-9358-326C04F0ABDD}" type="pres">
      <dgm:prSet presAssocID="{4B4F3944-5250-564B-BB48-D8000DB3FD8B}" presName="connTx" presStyleLbl="parChTrans1D2" presStyleIdx="0" presStyleCnt="4"/>
      <dgm:spPr/>
      <dgm:t>
        <a:bodyPr/>
        <a:lstStyle/>
        <a:p>
          <a:endParaRPr lang="en-US"/>
        </a:p>
      </dgm:t>
    </dgm:pt>
    <dgm:pt modelId="{FFA1F8F6-29BB-7B46-B696-FEE58AF93C29}" type="pres">
      <dgm:prSet presAssocID="{CFF36712-0D4E-DC4D-B2D7-550837420DA3}" presName="root2" presStyleCnt="0"/>
      <dgm:spPr/>
    </dgm:pt>
    <dgm:pt modelId="{C8C45D9C-9CB0-224C-B6F2-CC4E6CC2D3DE}" type="pres">
      <dgm:prSet presAssocID="{CFF36712-0D4E-DC4D-B2D7-550837420DA3}" presName="LevelTwoTextNode" presStyleLbl="node2" presStyleIdx="0" presStyleCnt="4">
        <dgm:presLayoutVars>
          <dgm:chPref val="3"/>
        </dgm:presLayoutVars>
      </dgm:prSet>
      <dgm:spPr/>
      <dgm:t>
        <a:bodyPr/>
        <a:lstStyle/>
        <a:p>
          <a:endParaRPr lang="en-US"/>
        </a:p>
      </dgm:t>
    </dgm:pt>
    <dgm:pt modelId="{D0B0F8EE-8522-E04C-84ED-505BA7B0D096}" type="pres">
      <dgm:prSet presAssocID="{CFF36712-0D4E-DC4D-B2D7-550837420DA3}" presName="level3hierChild" presStyleCnt="0"/>
      <dgm:spPr/>
    </dgm:pt>
    <dgm:pt modelId="{92112406-7F73-844A-ABCC-4404FAD8776E}" type="pres">
      <dgm:prSet presAssocID="{773974C1-F8F0-7048-865E-0E49DFF2FFD0}" presName="conn2-1" presStyleLbl="parChTrans1D2" presStyleIdx="1" presStyleCnt="4"/>
      <dgm:spPr/>
      <dgm:t>
        <a:bodyPr/>
        <a:lstStyle/>
        <a:p>
          <a:endParaRPr lang="en-US"/>
        </a:p>
      </dgm:t>
    </dgm:pt>
    <dgm:pt modelId="{96D362D0-C9D4-6A48-87CF-92731380AFEE}" type="pres">
      <dgm:prSet presAssocID="{773974C1-F8F0-7048-865E-0E49DFF2FFD0}" presName="connTx" presStyleLbl="parChTrans1D2" presStyleIdx="1" presStyleCnt="4"/>
      <dgm:spPr/>
      <dgm:t>
        <a:bodyPr/>
        <a:lstStyle/>
        <a:p>
          <a:endParaRPr lang="en-US"/>
        </a:p>
      </dgm:t>
    </dgm:pt>
    <dgm:pt modelId="{F4CF3C73-9275-2A48-950A-78638801FE45}" type="pres">
      <dgm:prSet presAssocID="{4858DE37-9341-584E-9DB6-4CC64B24B2F0}" presName="root2" presStyleCnt="0"/>
      <dgm:spPr/>
    </dgm:pt>
    <dgm:pt modelId="{EBB5715B-72C8-BD4B-845F-BD5496953710}" type="pres">
      <dgm:prSet presAssocID="{4858DE37-9341-584E-9DB6-4CC64B24B2F0}" presName="LevelTwoTextNode" presStyleLbl="node2" presStyleIdx="1" presStyleCnt="4">
        <dgm:presLayoutVars>
          <dgm:chPref val="3"/>
        </dgm:presLayoutVars>
      </dgm:prSet>
      <dgm:spPr/>
      <dgm:t>
        <a:bodyPr/>
        <a:lstStyle/>
        <a:p>
          <a:endParaRPr lang="en-US"/>
        </a:p>
      </dgm:t>
    </dgm:pt>
    <dgm:pt modelId="{F86BF28D-44EA-3445-9EDF-3BCACB2C16D6}" type="pres">
      <dgm:prSet presAssocID="{4858DE37-9341-584E-9DB6-4CC64B24B2F0}" presName="level3hierChild" presStyleCnt="0"/>
      <dgm:spPr/>
    </dgm:pt>
    <dgm:pt modelId="{C0CE997E-7FAC-074A-AFC5-EE1E196C1EE0}" type="pres">
      <dgm:prSet presAssocID="{D08A903D-C516-E445-A9D6-E3675C856CB7}" presName="conn2-1" presStyleLbl="parChTrans1D2" presStyleIdx="2" presStyleCnt="4"/>
      <dgm:spPr/>
      <dgm:t>
        <a:bodyPr/>
        <a:lstStyle/>
        <a:p>
          <a:endParaRPr lang="en-US"/>
        </a:p>
      </dgm:t>
    </dgm:pt>
    <dgm:pt modelId="{B8DBEF36-0608-AF46-84FE-551D8F409B87}" type="pres">
      <dgm:prSet presAssocID="{D08A903D-C516-E445-A9D6-E3675C856CB7}" presName="connTx" presStyleLbl="parChTrans1D2" presStyleIdx="2" presStyleCnt="4"/>
      <dgm:spPr/>
      <dgm:t>
        <a:bodyPr/>
        <a:lstStyle/>
        <a:p>
          <a:endParaRPr lang="en-US"/>
        </a:p>
      </dgm:t>
    </dgm:pt>
    <dgm:pt modelId="{F8B30B5A-45DC-6845-9A6E-EF2ABAB89BEF}" type="pres">
      <dgm:prSet presAssocID="{B2E857A9-D914-BB44-9F69-6301020117BD}" presName="root2" presStyleCnt="0"/>
      <dgm:spPr/>
    </dgm:pt>
    <dgm:pt modelId="{5EF666A7-B28E-9646-9EB4-674B567BD673}" type="pres">
      <dgm:prSet presAssocID="{B2E857A9-D914-BB44-9F69-6301020117BD}" presName="LevelTwoTextNode" presStyleLbl="node2" presStyleIdx="2" presStyleCnt="4">
        <dgm:presLayoutVars>
          <dgm:chPref val="3"/>
        </dgm:presLayoutVars>
      </dgm:prSet>
      <dgm:spPr/>
      <dgm:t>
        <a:bodyPr/>
        <a:lstStyle/>
        <a:p>
          <a:endParaRPr lang="en-US"/>
        </a:p>
      </dgm:t>
    </dgm:pt>
    <dgm:pt modelId="{1DBE00D0-B0FF-3A41-AFC7-9193B2B9A237}" type="pres">
      <dgm:prSet presAssocID="{B2E857A9-D914-BB44-9F69-6301020117BD}" presName="level3hierChild" presStyleCnt="0"/>
      <dgm:spPr/>
    </dgm:pt>
    <dgm:pt modelId="{CF34BDD4-3D14-2147-88AA-392A091694CE}" type="pres">
      <dgm:prSet presAssocID="{9EABA56E-C882-2041-B8F7-DC4E75B87657}" presName="conn2-1" presStyleLbl="parChTrans1D2" presStyleIdx="3" presStyleCnt="4"/>
      <dgm:spPr/>
      <dgm:t>
        <a:bodyPr/>
        <a:lstStyle/>
        <a:p>
          <a:endParaRPr lang="en-US"/>
        </a:p>
      </dgm:t>
    </dgm:pt>
    <dgm:pt modelId="{9A377FFB-0B77-2F43-A109-15EBB25161A6}" type="pres">
      <dgm:prSet presAssocID="{9EABA56E-C882-2041-B8F7-DC4E75B87657}" presName="connTx" presStyleLbl="parChTrans1D2" presStyleIdx="3" presStyleCnt="4"/>
      <dgm:spPr/>
      <dgm:t>
        <a:bodyPr/>
        <a:lstStyle/>
        <a:p>
          <a:endParaRPr lang="en-US"/>
        </a:p>
      </dgm:t>
    </dgm:pt>
    <dgm:pt modelId="{3B22E43D-7A67-D84C-9EB7-D043DB246536}" type="pres">
      <dgm:prSet presAssocID="{FFCC0AF4-13F8-C74F-A570-3982A06840C3}" presName="root2" presStyleCnt="0"/>
      <dgm:spPr/>
    </dgm:pt>
    <dgm:pt modelId="{C275F2B4-0BD1-5C4F-995A-5A220B0C86A1}" type="pres">
      <dgm:prSet presAssocID="{FFCC0AF4-13F8-C74F-A570-3982A06840C3}" presName="LevelTwoTextNode" presStyleLbl="node2" presStyleIdx="3" presStyleCnt="4">
        <dgm:presLayoutVars>
          <dgm:chPref val="3"/>
        </dgm:presLayoutVars>
      </dgm:prSet>
      <dgm:spPr/>
      <dgm:t>
        <a:bodyPr/>
        <a:lstStyle/>
        <a:p>
          <a:endParaRPr lang="en-US"/>
        </a:p>
      </dgm:t>
    </dgm:pt>
    <dgm:pt modelId="{9A677F5B-853A-1546-9199-6209DA687F08}" type="pres">
      <dgm:prSet presAssocID="{FFCC0AF4-13F8-C74F-A570-3982A06840C3}" presName="level3hierChild" presStyleCnt="0"/>
      <dgm:spPr/>
    </dgm:pt>
  </dgm:ptLst>
  <dgm:cxnLst>
    <dgm:cxn modelId="{F48962E1-E9A7-DF41-B718-FA26F7CB689C}" srcId="{A0F9C653-5D4E-104B-A686-93EA048D903A}" destId="{200DCA20-07B6-8840-B3D0-2FA9EC9CF56E}" srcOrd="0" destOrd="0" parTransId="{8D6C1942-2B33-384E-BFE4-A638CDF08D6F}" sibTransId="{FCAA0E22-D37C-254B-910B-5DA8257CD002}"/>
    <dgm:cxn modelId="{A2093C5C-ACA5-6142-B5A6-2E09F8D180F6}" type="presOf" srcId="{9EABA56E-C882-2041-B8F7-DC4E75B87657}" destId="{9A377FFB-0B77-2F43-A109-15EBB25161A6}" srcOrd="1" destOrd="0" presId="urn:microsoft.com/office/officeart/2008/layout/HorizontalMultiLevelHierarchy"/>
    <dgm:cxn modelId="{EC4428ED-6FF7-DC42-9D6B-53220FA36839}" type="presOf" srcId="{A0F9C653-5D4E-104B-A686-93EA048D903A}" destId="{91814B17-E29F-0E45-87D9-24031F3C4E05}" srcOrd="0" destOrd="0" presId="urn:microsoft.com/office/officeart/2008/layout/HorizontalMultiLevelHierarchy"/>
    <dgm:cxn modelId="{4B9DDAF2-B1C3-D142-A10F-88BCD61BFD03}" type="presOf" srcId="{200DCA20-07B6-8840-B3D0-2FA9EC9CF56E}" destId="{75C182AF-D080-644E-9A74-B170110F1284}" srcOrd="0" destOrd="0" presId="urn:microsoft.com/office/officeart/2008/layout/HorizontalMultiLevelHierarchy"/>
    <dgm:cxn modelId="{D56CDA51-3A49-B84B-A9E8-EB926EB3EF7F}" type="presOf" srcId="{4858DE37-9341-584E-9DB6-4CC64B24B2F0}" destId="{EBB5715B-72C8-BD4B-845F-BD5496953710}" srcOrd="0" destOrd="0" presId="urn:microsoft.com/office/officeart/2008/layout/HorizontalMultiLevelHierarchy"/>
    <dgm:cxn modelId="{47DC61BE-F7BA-BA41-AAA9-30D25C69B3DB}" type="presOf" srcId="{9EABA56E-C882-2041-B8F7-DC4E75B87657}" destId="{CF34BDD4-3D14-2147-88AA-392A091694CE}" srcOrd="0" destOrd="0" presId="urn:microsoft.com/office/officeart/2008/layout/HorizontalMultiLevelHierarchy"/>
    <dgm:cxn modelId="{CFA10AE1-37CA-7944-9A1D-B15CB0BEB105}" type="presOf" srcId="{B2E857A9-D914-BB44-9F69-6301020117BD}" destId="{5EF666A7-B28E-9646-9EB4-674B567BD673}" srcOrd="0" destOrd="0" presId="urn:microsoft.com/office/officeart/2008/layout/HorizontalMultiLevelHierarchy"/>
    <dgm:cxn modelId="{8E32AA81-4BA3-2749-B23E-A617E74A61CB}" type="presOf" srcId="{CFF36712-0D4E-DC4D-B2D7-550837420DA3}" destId="{C8C45D9C-9CB0-224C-B6F2-CC4E6CC2D3DE}" srcOrd="0" destOrd="0" presId="urn:microsoft.com/office/officeart/2008/layout/HorizontalMultiLevelHierarchy"/>
    <dgm:cxn modelId="{065DC8DB-F46A-D34E-9B8E-1C101A8E694D}" type="presOf" srcId="{4B4F3944-5250-564B-BB48-D8000DB3FD8B}" destId="{F291FB0D-F68C-254E-9358-326C04F0ABDD}" srcOrd="1" destOrd="0" presId="urn:microsoft.com/office/officeart/2008/layout/HorizontalMultiLevelHierarchy"/>
    <dgm:cxn modelId="{6E2DDB01-1A13-BB49-A54F-DEB6EE70AA63}" srcId="{200DCA20-07B6-8840-B3D0-2FA9EC9CF56E}" destId="{B2E857A9-D914-BB44-9F69-6301020117BD}" srcOrd="2" destOrd="0" parTransId="{D08A903D-C516-E445-A9D6-E3675C856CB7}" sibTransId="{D4BA3E6F-99AC-8C42-B8A3-FCD87A43DE9C}"/>
    <dgm:cxn modelId="{9B476F2A-1508-DB49-BB73-C1B9FFCB5DE2}" type="presOf" srcId="{773974C1-F8F0-7048-865E-0E49DFF2FFD0}" destId="{92112406-7F73-844A-ABCC-4404FAD8776E}" srcOrd="0" destOrd="0" presId="urn:microsoft.com/office/officeart/2008/layout/HorizontalMultiLevelHierarchy"/>
    <dgm:cxn modelId="{99DDC621-6DE5-9A45-A07A-576683619658}" type="presOf" srcId="{D08A903D-C516-E445-A9D6-E3675C856CB7}" destId="{B8DBEF36-0608-AF46-84FE-551D8F409B87}" srcOrd="1" destOrd="0" presId="urn:microsoft.com/office/officeart/2008/layout/HorizontalMultiLevelHierarchy"/>
    <dgm:cxn modelId="{19109521-134A-9449-9E8A-F47256BCF9A8}" type="presOf" srcId="{FFCC0AF4-13F8-C74F-A570-3982A06840C3}" destId="{C275F2B4-0BD1-5C4F-995A-5A220B0C86A1}" srcOrd="0" destOrd="0" presId="urn:microsoft.com/office/officeart/2008/layout/HorizontalMultiLevelHierarchy"/>
    <dgm:cxn modelId="{5ED05EE0-0FD3-C342-8E0B-E79BF81C11AA}" srcId="{200DCA20-07B6-8840-B3D0-2FA9EC9CF56E}" destId="{4858DE37-9341-584E-9DB6-4CC64B24B2F0}" srcOrd="1" destOrd="0" parTransId="{773974C1-F8F0-7048-865E-0E49DFF2FFD0}" sibTransId="{33CC54A5-F6A2-5F43-9E6E-58E2ECE571E7}"/>
    <dgm:cxn modelId="{E11ADA91-5295-EB47-AF31-E05B05209D3A}" type="presOf" srcId="{D08A903D-C516-E445-A9D6-E3675C856CB7}" destId="{C0CE997E-7FAC-074A-AFC5-EE1E196C1EE0}" srcOrd="0" destOrd="0" presId="urn:microsoft.com/office/officeart/2008/layout/HorizontalMultiLevelHierarchy"/>
    <dgm:cxn modelId="{2A96C21D-D4FE-9F4A-8C6F-D3B8749FD0C0}" srcId="{200DCA20-07B6-8840-B3D0-2FA9EC9CF56E}" destId="{FFCC0AF4-13F8-C74F-A570-3982A06840C3}" srcOrd="3" destOrd="0" parTransId="{9EABA56E-C882-2041-B8F7-DC4E75B87657}" sibTransId="{159B5D1B-FAA2-2C4A-87C4-916F27D6CAFA}"/>
    <dgm:cxn modelId="{22A921AC-3AF5-EA4C-87EE-180949B24F93}" type="presOf" srcId="{773974C1-F8F0-7048-865E-0E49DFF2FFD0}" destId="{96D362D0-C9D4-6A48-87CF-92731380AFEE}" srcOrd="1" destOrd="0" presId="urn:microsoft.com/office/officeart/2008/layout/HorizontalMultiLevelHierarchy"/>
    <dgm:cxn modelId="{17BED844-E01F-3C4E-8DE1-3BA1CBC4818A}" srcId="{200DCA20-07B6-8840-B3D0-2FA9EC9CF56E}" destId="{CFF36712-0D4E-DC4D-B2D7-550837420DA3}" srcOrd="0" destOrd="0" parTransId="{4B4F3944-5250-564B-BB48-D8000DB3FD8B}" sibTransId="{43217C2E-8BE7-CB4F-8896-776195754BF2}"/>
    <dgm:cxn modelId="{38B42B71-9666-6742-87FA-84D6A7631CAB}" type="presOf" srcId="{4B4F3944-5250-564B-BB48-D8000DB3FD8B}" destId="{41DDD4F5-53E4-E94E-B19D-E25BCF12214E}" srcOrd="0" destOrd="0" presId="urn:microsoft.com/office/officeart/2008/layout/HorizontalMultiLevelHierarchy"/>
    <dgm:cxn modelId="{D43C344E-C6FB-8348-8153-AA4724D7BFA4}" type="presParOf" srcId="{91814B17-E29F-0E45-87D9-24031F3C4E05}" destId="{B93D2794-3096-5544-9E0A-052148527839}" srcOrd="0" destOrd="0" presId="urn:microsoft.com/office/officeart/2008/layout/HorizontalMultiLevelHierarchy"/>
    <dgm:cxn modelId="{FAF48CBE-7FDC-784B-B7C7-8F313A1D53F3}" type="presParOf" srcId="{B93D2794-3096-5544-9E0A-052148527839}" destId="{75C182AF-D080-644E-9A74-B170110F1284}" srcOrd="0" destOrd="0" presId="urn:microsoft.com/office/officeart/2008/layout/HorizontalMultiLevelHierarchy"/>
    <dgm:cxn modelId="{0552FF60-5F52-7E42-B8D7-70735B2C2A20}" type="presParOf" srcId="{B93D2794-3096-5544-9E0A-052148527839}" destId="{4CEC55A0-2F29-5D49-9E7D-C8AC0184309A}" srcOrd="1" destOrd="0" presId="urn:microsoft.com/office/officeart/2008/layout/HorizontalMultiLevelHierarchy"/>
    <dgm:cxn modelId="{E4F37C75-7DB5-534F-B8CE-08D141DA7574}" type="presParOf" srcId="{4CEC55A0-2F29-5D49-9E7D-C8AC0184309A}" destId="{41DDD4F5-53E4-E94E-B19D-E25BCF12214E}" srcOrd="0" destOrd="0" presId="urn:microsoft.com/office/officeart/2008/layout/HorizontalMultiLevelHierarchy"/>
    <dgm:cxn modelId="{D23DEA05-4F6F-6D42-9D81-566A446A0457}" type="presParOf" srcId="{41DDD4F5-53E4-E94E-B19D-E25BCF12214E}" destId="{F291FB0D-F68C-254E-9358-326C04F0ABDD}" srcOrd="0" destOrd="0" presId="urn:microsoft.com/office/officeart/2008/layout/HorizontalMultiLevelHierarchy"/>
    <dgm:cxn modelId="{5B7A4F9F-CB7F-A246-90E0-98A60B982A36}" type="presParOf" srcId="{4CEC55A0-2F29-5D49-9E7D-C8AC0184309A}" destId="{FFA1F8F6-29BB-7B46-B696-FEE58AF93C29}" srcOrd="1" destOrd="0" presId="urn:microsoft.com/office/officeart/2008/layout/HorizontalMultiLevelHierarchy"/>
    <dgm:cxn modelId="{BFC7912A-2122-B544-8D18-B0841C227CDD}" type="presParOf" srcId="{FFA1F8F6-29BB-7B46-B696-FEE58AF93C29}" destId="{C8C45D9C-9CB0-224C-B6F2-CC4E6CC2D3DE}" srcOrd="0" destOrd="0" presId="urn:microsoft.com/office/officeart/2008/layout/HorizontalMultiLevelHierarchy"/>
    <dgm:cxn modelId="{C64A4977-EA1A-A847-BA3E-A77514140029}" type="presParOf" srcId="{FFA1F8F6-29BB-7B46-B696-FEE58AF93C29}" destId="{D0B0F8EE-8522-E04C-84ED-505BA7B0D096}" srcOrd="1" destOrd="0" presId="urn:microsoft.com/office/officeart/2008/layout/HorizontalMultiLevelHierarchy"/>
    <dgm:cxn modelId="{32EA1E18-8678-4341-B0AA-B6B9D858A22C}" type="presParOf" srcId="{4CEC55A0-2F29-5D49-9E7D-C8AC0184309A}" destId="{92112406-7F73-844A-ABCC-4404FAD8776E}" srcOrd="2" destOrd="0" presId="urn:microsoft.com/office/officeart/2008/layout/HorizontalMultiLevelHierarchy"/>
    <dgm:cxn modelId="{9E843FA3-9330-334F-BE5F-1B804DCDDF7E}" type="presParOf" srcId="{92112406-7F73-844A-ABCC-4404FAD8776E}" destId="{96D362D0-C9D4-6A48-87CF-92731380AFEE}" srcOrd="0" destOrd="0" presId="urn:microsoft.com/office/officeart/2008/layout/HorizontalMultiLevelHierarchy"/>
    <dgm:cxn modelId="{174B2EA5-76C9-2B4E-B90C-79C4A777359E}" type="presParOf" srcId="{4CEC55A0-2F29-5D49-9E7D-C8AC0184309A}" destId="{F4CF3C73-9275-2A48-950A-78638801FE45}" srcOrd="3" destOrd="0" presId="urn:microsoft.com/office/officeart/2008/layout/HorizontalMultiLevelHierarchy"/>
    <dgm:cxn modelId="{E9FC7E25-7F7A-AE41-B1E8-8259BFAF3596}" type="presParOf" srcId="{F4CF3C73-9275-2A48-950A-78638801FE45}" destId="{EBB5715B-72C8-BD4B-845F-BD5496953710}" srcOrd="0" destOrd="0" presId="urn:microsoft.com/office/officeart/2008/layout/HorizontalMultiLevelHierarchy"/>
    <dgm:cxn modelId="{3BC71D86-37C5-E24C-B32D-342A73F24AE1}" type="presParOf" srcId="{F4CF3C73-9275-2A48-950A-78638801FE45}" destId="{F86BF28D-44EA-3445-9EDF-3BCACB2C16D6}" srcOrd="1" destOrd="0" presId="urn:microsoft.com/office/officeart/2008/layout/HorizontalMultiLevelHierarchy"/>
    <dgm:cxn modelId="{A35FEE8B-3110-0F4F-8F3F-6363A91E6F2B}" type="presParOf" srcId="{4CEC55A0-2F29-5D49-9E7D-C8AC0184309A}" destId="{C0CE997E-7FAC-074A-AFC5-EE1E196C1EE0}" srcOrd="4" destOrd="0" presId="urn:microsoft.com/office/officeart/2008/layout/HorizontalMultiLevelHierarchy"/>
    <dgm:cxn modelId="{34FDCB91-D756-8842-8487-952D4ADC2996}" type="presParOf" srcId="{C0CE997E-7FAC-074A-AFC5-EE1E196C1EE0}" destId="{B8DBEF36-0608-AF46-84FE-551D8F409B87}" srcOrd="0" destOrd="0" presId="urn:microsoft.com/office/officeart/2008/layout/HorizontalMultiLevelHierarchy"/>
    <dgm:cxn modelId="{7CD8F12E-9BE7-554B-9796-26E142ECEF45}" type="presParOf" srcId="{4CEC55A0-2F29-5D49-9E7D-C8AC0184309A}" destId="{F8B30B5A-45DC-6845-9A6E-EF2ABAB89BEF}" srcOrd="5" destOrd="0" presId="urn:microsoft.com/office/officeart/2008/layout/HorizontalMultiLevelHierarchy"/>
    <dgm:cxn modelId="{592AACC6-E3C9-1E4D-8293-9291F0CA7795}" type="presParOf" srcId="{F8B30B5A-45DC-6845-9A6E-EF2ABAB89BEF}" destId="{5EF666A7-B28E-9646-9EB4-674B567BD673}" srcOrd="0" destOrd="0" presId="urn:microsoft.com/office/officeart/2008/layout/HorizontalMultiLevelHierarchy"/>
    <dgm:cxn modelId="{13E07882-3ABB-1A42-997C-FC295F347FAF}" type="presParOf" srcId="{F8B30B5A-45DC-6845-9A6E-EF2ABAB89BEF}" destId="{1DBE00D0-B0FF-3A41-AFC7-9193B2B9A237}" srcOrd="1" destOrd="0" presId="urn:microsoft.com/office/officeart/2008/layout/HorizontalMultiLevelHierarchy"/>
    <dgm:cxn modelId="{C34F3CB3-2EE5-CF4F-AC0B-385581C10B9C}" type="presParOf" srcId="{4CEC55A0-2F29-5D49-9E7D-C8AC0184309A}" destId="{CF34BDD4-3D14-2147-88AA-392A091694CE}" srcOrd="6" destOrd="0" presId="urn:microsoft.com/office/officeart/2008/layout/HorizontalMultiLevelHierarchy"/>
    <dgm:cxn modelId="{5A812D80-2F9E-A84F-AB75-F54FEA4043E3}" type="presParOf" srcId="{CF34BDD4-3D14-2147-88AA-392A091694CE}" destId="{9A377FFB-0B77-2F43-A109-15EBB25161A6}" srcOrd="0" destOrd="0" presId="urn:microsoft.com/office/officeart/2008/layout/HorizontalMultiLevelHierarchy"/>
    <dgm:cxn modelId="{551D08F5-967E-3547-AA5A-850E8B611494}" type="presParOf" srcId="{4CEC55A0-2F29-5D49-9E7D-C8AC0184309A}" destId="{3B22E43D-7A67-D84C-9EB7-D043DB246536}" srcOrd="7" destOrd="0" presId="urn:microsoft.com/office/officeart/2008/layout/HorizontalMultiLevelHierarchy"/>
    <dgm:cxn modelId="{3C0D4FAE-FC4F-1F46-978F-1A1A87569DC4}" type="presParOf" srcId="{3B22E43D-7A67-D84C-9EB7-D043DB246536}" destId="{C275F2B4-0BD1-5C4F-995A-5A220B0C86A1}" srcOrd="0" destOrd="0" presId="urn:microsoft.com/office/officeart/2008/layout/HorizontalMultiLevelHierarchy"/>
    <dgm:cxn modelId="{9291C537-4AA1-C84C-8645-8F19468ACEE4}" type="presParOf" srcId="{3B22E43D-7A67-D84C-9EB7-D043DB246536}" destId="{9A677F5B-853A-1546-9199-6209DA687F0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1C624-2C98-44F1-807E-71A53D85EF2A}">
      <dsp:nvSpPr>
        <dsp:cNvPr id="0" name=""/>
        <dsp:cNvSpPr/>
      </dsp:nvSpPr>
      <dsp:spPr>
        <a:xfrm>
          <a:off x="778" y="471"/>
          <a:ext cx="7389843" cy="1177652"/>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lvl="0" algn="ctr" defTabSz="2266950">
            <a:lnSpc>
              <a:spcPct val="90000"/>
            </a:lnSpc>
            <a:spcBef>
              <a:spcPct val="0"/>
            </a:spcBef>
            <a:spcAft>
              <a:spcPct val="35000"/>
            </a:spcAft>
          </a:pPr>
          <a:r>
            <a:rPr lang="id-ID" sz="5100" kern="1200" dirty="0" smtClean="0"/>
            <a:t>Manajemen Risiko</a:t>
          </a:r>
          <a:endParaRPr lang="id-ID" sz="5100" kern="1200" dirty="0"/>
        </a:p>
      </dsp:txBody>
      <dsp:txXfrm>
        <a:off x="35270" y="34963"/>
        <a:ext cx="7320859" cy="1108668"/>
      </dsp:txXfrm>
    </dsp:sp>
    <dsp:sp modelId="{6C3B5DC6-D9A8-4E97-B195-AF7F65813189}">
      <dsp:nvSpPr>
        <dsp:cNvPr id="0" name=""/>
        <dsp:cNvSpPr/>
      </dsp:nvSpPr>
      <dsp:spPr>
        <a:xfrm>
          <a:off x="778" y="1275539"/>
          <a:ext cx="3648263" cy="1177652"/>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id-ID" sz="3400" kern="1200" dirty="0" smtClean="0"/>
            <a:t>Pengkajian    Risiko</a:t>
          </a:r>
          <a:endParaRPr lang="id-ID" sz="3400" kern="1200" dirty="0"/>
        </a:p>
      </dsp:txBody>
      <dsp:txXfrm>
        <a:off x="35270" y="1310031"/>
        <a:ext cx="3579279" cy="1108668"/>
      </dsp:txXfrm>
    </dsp:sp>
    <dsp:sp modelId="{C1D4D3DC-2D70-4AEF-A19F-9294B559D6CA}">
      <dsp:nvSpPr>
        <dsp:cNvPr id="0" name=""/>
        <dsp:cNvSpPr/>
      </dsp:nvSpPr>
      <dsp:spPr>
        <a:xfrm>
          <a:off x="778" y="2550608"/>
          <a:ext cx="1796136" cy="1177652"/>
        </a:xfrm>
        <a:prstGeom prst="roundRect">
          <a:avLst>
            <a:gd name="adj" fmla="val 10000"/>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ln>
                <a:solidFill>
                  <a:schemeClr val="accent4"/>
                </a:solidFill>
              </a:ln>
            </a:rPr>
            <a:t>Identifikasi Risiko</a:t>
          </a:r>
          <a:endParaRPr lang="id-ID" sz="1000" kern="1200" dirty="0">
            <a:ln>
              <a:solidFill>
                <a:schemeClr val="accent4"/>
              </a:solidFill>
            </a:ln>
          </a:endParaRPr>
        </a:p>
      </dsp:txBody>
      <dsp:txXfrm>
        <a:off x="35270" y="2585100"/>
        <a:ext cx="1727152" cy="1108668"/>
      </dsp:txXfrm>
    </dsp:sp>
    <dsp:sp modelId="{1B83BC34-75D4-4C5D-A096-616FC79DFF4D}">
      <dsp:nvSpPr>
        <dsp:cNvPr id="0" name=""/>
        <dsp:cNvSpPr/>
      </dsp:nvSpPr>
      <dsp:spPr>
        <a:xfrm>
          <a:off x="778" y="3825676"/>
          <a:ext cx="888736" cy="1177652"/>
        </a:xfrm>
        <a:prstGeom prst="roundRect">
          <a:avLst>
            <a:gd name="adj" fmla="val 10000"/>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ln>
                <a:solidFill>
                  <a:schemeClr val="tx1"/>
                </a:solidFill>
              </a:ln>
            </a:rPr>
            <a:t>Jenis Bahaya</a:t>
          </a:r>
          <a:endParaRPr lang="id-ID" sz="1000" kern="1200" dirty="0">
            <a:ln>
              <a:solidFill>
                <a:schemeClr val="tx1"/>
              </a:solidFill>
            </a:ln>
          </a:endParaRPr>
        </a:p>
      </dsp:txBody>
      <dsp:txXfrm>
        <a:off x="26808" y="3851706"/>
        <a:ext cx="836676" cy="1125592"/>
      </dsp:txXfrm>
    </dsp:sp>
    <dsp:sp modelId="{F7D835C6-EBFE-45CA-B9B7-71E820AF1FEB}">
      <dsp:nvSpPr>
        <dsp:cNvPr id="0" name=""/>
        <dsp:cNvSpPr/>
      </dsp:nvSpPr>
      <dsp:spPr>
        <a:xfrm>
          <a:off x="908178" y="3825676"/>
          <a:ext cx="888736" cy="1177652"/>
        </a:xfrm>
        <a:prstGeom prst="roundRect">
          <a:avLst>
            <a:gd name="adj" fmla="val 10000"/>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ln>
                <a:solidFill>
                  <a:schemeClr val="accent4"/>
                </a:solidFill>
              </a:ln>
            </a:rPr>
            <a:t>Faktor</a:t>
          </a:r>
          <a:r>
            <a:rPr lang="id-ID" sz="1000" kern="1200" dirty="0" smtClean="0"/>
            <a:t> </a:t>
          </a:r>
          <a:r>
            <a:rPr lang="id-ID" sz="1000" kern="1200" dirty="0" smtClean="0">
              <a:solidFill>
                <a:srgbClr val="000000"/>
              </a:solidFill>
            </a:rPr>
            <a:t>Kerentanan / Kemampuan</a:t>
          </a:r>
          <a:endParaRPr lang="id-ID" sz="1000" kern="1200" dirty="0">
            <a:solidFill>
              <a:srgbClr val="000000"/>
            </a:solidFill>
          </a:endParaRPr>
        </a:p>
      </dsp:txBody>
      <dsp:txXfrm>
        <a:off x="934208" y="3851706"/>
        <a:ext cx="836676" cy="1125592"/>
      </dsp:txXfrm>
    </dsp:sp>
    <dsp:sp modelId="{8007B912-2050-4D01-AA98-155AD326E5F5}">
      <dsp:nvSpPr>
        <dsp:cNvPr id="0" name=""/>
        <dsp:cNvSpPr/>
      </dsp:nvSpPr>
      <dsp:spPr>
        <a:xfrm>
          <a:off x="1834241" y="2550608"/>
          <a:ext cx="888736" cy="117765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ln>
                <a:solidFill>
                  <a:schemeClr val="accent4"/>
                </a:solidFill>
              </a:ln>
            </a:rPr>
            <a:t>Penilaian       Risiko</a:t>
          </a:r>
          <a:endParaRPr lang="id-ID" sz="1000" kern="1200" dirty="0">
            <a:ln>
              <a:solidFill>
                <a:schemeClr val="accent4"/>
              </a:solidFill>
            </a:ln>
          </a:endParaRPr>
        </a:p>
      </dsp:txBody>
      <dsp:txXfrm>
        <a:off x="1860271" y="2576638"/>
        <a:ext cx="836676" cy="1125592"/>
      </dsp:txXfrm>
    </dsp:sp>
    <dsp:sp modelId="{A36828FC-C67B-49C2-B906-84D29BD885E8}">
      <dsp:nvSpPr>
        <dsp:cNvPr id="0" name=""/>
        <dsp:cNvSpPr/>
      </dsp:nvSpPr>
      <dsp:spPr>
        <a:xfrm>
          <a:off x="1828802" y="3810002"/>
          <a:ext cx="888736" cy="1177652"/>
        </a:xfrm>
        <a:prstGeom prst="roundRect">
          <a:avLst>
            <a:gd name="adj" fmla="val 10000"/>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solidFill>
                <a:srgbClr val="000000"/>
              </a:solidFill>
            </a:rPr>
            <a:t>R = H * V</a:t>
          </a:r>
          <a:endParaRPr lang="id-ID" sz="1000" kern="1200" dirty="0">
            <a:solidFill>
              <a:srgbClr val="000000"/>
            </a:solidFill>
          </a:endParaRPr>
        </a:p>
      </dsp:txBody>
      <dsp:txXfrm>
        <a:off x="1854832" y="3836032"/>
        <a:ext cx="836676" cy="1125592"/>
      </dsp:txXfrm>
    </dsp:sp>
    <dsp:sp modelId="{DCDDD289-1592-4E0A-9B70-9747EC5E349D}">
      <dsp:nvSpPr>
        <dsp:cNvPr id="0" name=""/>
        <dsp:cNvSpPr/>
      </dsp:nvSpPr>
      <dsp:spPr>
        <a:xfrm>
          <a:off x="2760304" y="2550608"/>
          <a:ext cx="888736" cy="11776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solidFill>
                <a:srgbClr val="000000"/>
              </a:solidFill>
            </a:rPr>
            <a:t>Evaluasi      Risiko</a:t>
          </a:r>
          <a:endParaRPr lang="id-ID" sz="1000" kern="1200" dirty="0">
            <a:solidFill>
              <a:srgbClr val="000000"/>
            </a:solidFill>
          </a:endParaRPr>
        </a:p>
      </dsp:txBody>
      <dsp:txXfrm>
        <a:off x="2786334" y="2576638"/>
        <a:ext cx="836676" cy="1125592"/>
      </dsp:txXfrm>
    </dsp:sp>
    <dsp:sp modelId="{1BF28979-62CD-4094-A945-E7831EFE3977}">
      <dsp:nvSpPr>
        <dsp:cNvPr id="0" name=""/>
        <dsp:cNvSpPr/>
      </dsp:nvSpPr>
      <dsp:spPr>
        <a:xfrm>
          <a:off x="2760304" y="3825676"/>
          <a:ext cx="888736" cy="11776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solidFill>
                <a:srgbClr val="000000"/>
              </a:solidFill>
            </a:rPr>
            <a:t>Penentuan Risiko Mana yang Harus Diperhatikan</a:t>
          </a:r>
          <a:endParaRPr lang="id-ID" sz="1000" kern="1200" dirty="0">
            <a:solidFill>
              <a:srgbClr val="000000"/>
            </a:solidFill>
          </a:endParaRPr>
        </a:p>
      </dsp:txBody>
      <dsp:txXfrm>
        <a:off x="2786334" y="3851706"/>
        <a:ext cx="836676" cy="1125592"/>
      </dsp:txXfrm>
    </dsp:sp>
    <dsp:sp modelId="{92BB6D98-F82E-4D29-BF8F-21BC9F6A61BA}">
      <dsp:nvSpPr>
        <dsp:cNvPr id="0" name=""/>
        <dsp:cNvSpPr/>
      </dsp:nvSpPr>
      <dsp:spPr>
        <a:xfrm>
          <a:off x="3723695" y="1275539"/>
          <a:ext cx="3666926" cy="1177652"/>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id-ID" sz="3400" kern="1200" dirty="0" smtClean="0"/>
            <a:t>Penanganan Risiko</a:t>
          </a:r>
          <a:endParaRPr lang="id-ID" sz="3400" kern="1200" dirty="0"/>
        </a:p>
      </dsp:txBody>
      <dsp:txXfrm>
        <a:off x="3758187" y="1310031"/>
        <a:ext cx="3597942" cy="1108668"/>
      </dsp:txXfrm>
    </dsp:sp>
    <dsp:sp modelId="{DF1DB253-4D54-43C4-B5F1-4B95A4613D33}">
      <dsp:nvSpPr>
        <dsp:cNvPr id="0" name=""/>
        <dsp:cNvSpPr/>
      </dsp:nvSpPr>
      <dsp:spPr>
        <a:xfrm>
          <a:off x="3723695" y="2550608"/>
          <a:ext cx="888736" cy="1177652"/>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t>Pencegahan/ Penghindaran Risiko</a:t>
          </a:r>
          <a:endParaRPr lang="id-ID" sz="1000" kern="1200" dirty="0"/>
        </a:p>
      </dsp:txBody>
      <dsp:txXfrm>
        <a:off x="3749725" y="2576638"/>
        <a:ext cx="836676" cy="1125592"/>
      </dsp:txXfrm>
    </dsp:sp>
    <dsp:sp modelId="{F86A9AE9-C217-4742-820F-D1E5FDCB77E3}">
      <dsp:nvSpPr>
        <dsp:cNvPr id="0" name=""/>
        <dsp:cNvSpPr/>
      </dsp:nvSpPr>
      <dsp:spPr>
        <a:xfrm>
          <a:off x="4649758" y="2550608"/>
          <a:ext cx="888736" cy="1177652"/>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ln>
                <a:solidFill>
                  <a:schemeClr val="tx2"/>
                </a:solidFill>
              </a:ln>
            </a:rPr>
            <a:t>Pengurangan Risiko</a:t>
          </a:r>
          <a:endParaRPr lang="id-ID" sz="1000" kern="1200" dirty="0">
            <a:ln>
              <a:solidFill>
                <a:schemeClr val="tx2"/>
              </a:solidFill>
            </a:ln>
          </a:endParaRPr>
        </a:p>
      </dsp:txBody>
      <dsp:txXfrm>
        <a:off x="4675788" y="2576638"/>
        <a:ext cx="836676" cy="1125592"/>
      </dsp:txXfrm>
    </dsp:sp>
    <dsp:sp modelId="{40009228-E301-4717-954B-D74A0EE0A22C}">
      <dsp:nvSpPr>
        <dsp:cNvPr id="0" name=""/>
        <dsp:cNvSpPr/>
      </dsp:nvSpPr>
      <dsp:spPr>
        <a:xfrm>
          <a:off x="5575821" y="2550608"/>
          <a:ext cx="888736" cy="1177652"/>
        </a:xfrm>
        <a:prstGeom prst="roundRect">
          <a:avLst>
            <a:gd name="adj" fmla="val 10000"/>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ln>
                <a:solidFill>
                  <a:schemeClr val="tx1"/>
                </a:solidFill>
              </a:ln>
            </a:rPr>
            <a:t>Pengalihan Risiko</a:t>
          </a:r>
          <a:endParaRPr lang="id-ID" sz="1000" kern="1200" dirty="0">
            <a:ln>
              <a:solidFill>
                <a:schemeClr val="tx1"/>
              </a:solidFill>
            </a:ln>
          </a:endParaRPr>
        </a:p>
      </dsp:txBody>
      <dsp:txXfrm>
        <a:off x="5601851" y="2576638"/>
        <a:ext cx="836676" cy="1125592"/>
      </dsp:txXfrm>
    </dsp:sp>
    <dsp:sp modelId="{4B43E1A2-F504-4977-BB0F-4E869BC8CD24}">
      <dsp:nvSpPr>
        <dsp:cNvPr id="0" name=""/>
        <dsp:cNvSpPr/>
      </dsp:nvSpPr>
      <dsp:spPr>
        <a:xfrm>
          <a:off x="6501885" y="2550608"/>
          <a:ext cx="888736" cy="1177652"/>
        </a:xfrm>
        <a:prstGeom prst="roundRect">
          <a:avLst>
            <a:gd name="adj" fmla="val 10000"/>
          </a:avLst>
        </a:prstGeom>
        <a:solidFill>
          <a:srgbClr val="66FF3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solidFill>
                <a:srgbClr val="000000"/>
              </a:solidFill>
            </a:rPr>
            <a:t>Penerimaan Risiko</a:t>
          </a:r>
          <a:endParaRPr lang="id-ID" sz="1000" kern="1200" dirty="0">
            <a:solidFill>
              <a:srgbClr val="000000"/>
            </a:solidFill>
          </a:endParaRPr>
        </a:p>
      </dsp:txBody>
      <dsp:txXfrm>
        <a:off x="6527915" y="2576638"/>
        <a:ext cx="836676" cy="11255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A40AE2-06CD-4B59-B22C-8C43618B1BAD}">
      <dsp:nvSpPr>
        <dsp:cNvPr id="0" name=""/>
        <dsp:cNvSpPr/>
      </dsp:nvSpPr>
      <dsp:spPr>
        <a:xfrm>
          <a:off x="3318872" y="37897"/>
          <a:ext cx="1281224" cy="1281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kern="1200" cap="none" normalizeH="0" baseline="0" dirty="0" err="1" smtClean="0">
              <a:ln>
                <a:noFill/>
              </a:ln>
              <a:solidFill>
                <a:schemeClr val="tx1"/>
              </a:solidFill>
              <a:effectLst/>
              <a:latin typeface="Arial" charset="0"/>
            </a:rPr>
            <a:t>Identifikasi</a:t>
          </a:r>
          <a:r>
            <a:rPr kumimoji="0" lang="en-US" sz="1500" b="1" i="0" u="none" strike="noStrike" kern="1200" cap="none" normalizeH="0" baseline="0" dirty="0" smtClean="0">
              <a:ln>
                <a:noFill/>
              </a:ln>
              <a:solidFill>
                <a:schemeClr val="tx1"/>
              </a:solidFill>
              <a:effectLst/>
              <a:latin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kern="1200" cap="none" normalizeH="0" baseline="0" dirty="0" err="1" smtClean="0">
              <a:ln>
                <a:noFill/>
              </a:ln>
              <a:solidFill>
                <a:schemeClr val="tx1"/>
              </a:solidFill>
              <a:effectLst/>
              <a:latin typeface="Arial" charset="0"/>
            </a:rPr>
            <a:t>Risiko</a:t>
          </a:r>
          <a:endParaRPr kumimoji="0" lang="en-GB" sz="1500" b="1" i="0" u="none" strike="noStrike" kern="1200" cap="none" normalizeH="0" baseline="0" dirty="0" smtClean="0">
            <a:ln>
              <a:noFill/>
            </a:ln>
            <a:solidFill>
              <a:schemeClr val="tx1"/>
            </a:solidFill>
            <a:effectLst/>
            <a:latin typeface="Arial" charset="0"/>
          </a:endParaRPr>
        </a:p>
      </dsp:txBody>
      <dsp:txXfrm>
        <a:off x="3318872" y="37897"/>
        <a:ext cx="1281224" cy="1281224"/>
      </dsp:txXfrm>
    </dsp:sp>
    <dsp:sp modelId="{BC900551-C009-48F0-90D0-98BBA086BAA9}">
      <dsp:nvSpPr>
        <dsp:cNvPr id="0" name=""/>
        <dsp:cNvSpPr/>
      </dsp:nvSpPr>
      <dsp:spPr>
        <a:xfrm>
          <a:off x="300354" y="276"/>
          <a:ext cx="4809491" cy="4809491"/>
        </a:xfrm>
        <a:prstGeom prst="circularArrow">
          <a:avLst>
            <a:gd name="adj1" fmla="val 5195"/>
            <a:gd name="adj2" fmla="val 335515"/>
            <a:gd name="adj3" fmla="val 21294861"/>
            <a:gd name="adj4" fmla="val 19764820"/>
            <a:gd name="adj5" fmla="val 606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51A083-B8FE-495A-9823-B4CE00D78E8F}">
      <dsp:nvSpPr>
        <dsp:cNvPr id="0" name=""/>
        <dsp:cNvSpPr/>
      </dsp:nvSpPr>
      <dsp:spPr>
        <a:xfrm>
          <a:off x="4094125" y="2423879"/>
          <a:ext cx="1281224" cy="1281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kern="1200" cap="none" normalizeH="0" baseline="0" dirty="0" err="1" smtClean="0">
              <a:ln>
                <a:noFill/>
              </a:ln>
              <a:solidFill>
                <a:schemeClr val="tx1"/>
              </a:solidFill>
              <a:effectLst/>
              <a:latin typeface="Arial" charset="0"/>
            </a:rPr>
            <a:t>Penilaian</a:t>
          </a:r>
          <a:endParaRPr kumimoji="0" lang="en-US" sz="1500" b="1" i="0" u="none" strike="noStrike" kern="1200"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kern="1200" cap="none" normalizeH="0" baseline="0" dirty="0" err="1" smtClean="0">
              <a:ln>
                <a:noFill/>
              </a:ln>
              <a:solidFill>
                <a:schemeClr val="tx1"/>
              </a:solidFill>
              <a:effectLst/>
              <a:latin typeface="Arial" charset="0"/>
            </a:rPr>
            <a:t>Risiko</a:t>
          </a:r>
          <a:endParaRPr kumimoji="0" lang="en-GB" sz="1500" b="1" i="0" u="none" strike="noStrike" kern="1200" cap="none" normalizeH="0" baseline="0" dirty="0" smtClean="0">
            <a:ln>
              <a:noFill/>
            </a:ln>
            <a:solidFill>
              <a:schemeClr val="tx1"/>
            </a:solidFill>
            <a:effectLst/>
            <a:latin typeface="Arial" charset="0"/>
          </a:endParaRPr>
        </a:p>
      </dsp:txBody>
      <dsp:txXfrm>
        <a:off x="4094125" y="2423879"/>
        <a:ext cx="1281224" cy="1281224"/>
      </dsp:txXfrm>
    </dsp:sp>
    <dsp:sp modelId="{2A38703B-5C7E-459C-815D-B73518567630}">
      <dsp:nvSpPr>
        <dsp:cNvPr id="0" name=""/>
        <dsp:cNvSpPr/>
      </dsp:nvSpPr>
      <dsp:spPr>
        <a:xfrm>
          <a:off x="300354" y="276"/>
          <a:ext cx="4809491" cy="4809491"/>
        </a:xfrm>
        <a:prstGeom prst="circularArrow">
          <a:avLst>
            <a:gd name="adj1" fmla="val 5195"/>
            <a:gd name="adj2" fmla="val 335515"/>
            <a:gd name="adj3" fmla="val 4016377"/>
            <a:gd name="adj4" fmla="val 2251891"/>
            <a:gd name="adj5" fmla="val 606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048487-1069-4199-AF74-A90A007EBA61}">
      <dsp:nvSpPr>
        <dsp:cNvPr id="0" name=""/>
        <dsp:cNvSpPr/>
      </dsp:nvSpPr>
      <dsp:spPr>
        <a:xfrm>
          <a:off x="2064487" y="3898497"/>
          <a:ext cx="1281224" cy="1281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kern="1200" cap="none" normalizeH="0" baseline="0" dirty="0" err="1" smtClean="0">
              <a:ln>
                <a:noFill/>
              </a:ln>
              <a:solidFill>
                <a:schemeClr val="tx1"/>
              </a:solidFill>
              <a:effectLst/>
              <a:latin typeface="Arial" charset="0"/>
            </a:rPr>
            <a:t>Evaluasi</a:t>
          </a:r>
          <a:r>
            <a:rPr kumimoji="0" lang="en-US" sz="1500" b="1" i="0" u="none" strike="noStrike" kern="1200" cap="none" normalizeH="0" baseline="0" dirty="0" smtClean="0">
              <a:ln>
                <a:noFill/>
              </a:ln>
              <a:solidFill>
                <a:schemeClr val="tx1"/>
              </a:solidFill>
              <a:effectLst/>
              <a:latin typeface="Arial" charset="0"/>
            </a:rPr>
            <a:t> </a:t>
          </a:r>
          <a:r>
            <a:rPr kumimoji="0" lang="en-US" sz="1500" b="1" i="0" u="none" strike="noStrike" kern="1200" cap="none" normalizeH="0" baseline="0" dirty="0" err="1" smtClean="0">
              <a:ln>
                <a:noFill/>
              </a:ln>
              <a:solidFill>
                <a:schemeClr val="tx1"/>
              </a:solidFill>
              <a:effectLst/>
              <a:latin typeface="Arial" charset="0"/>
            </a:rPr>
            <a:t>Risiko</a:t>
          </a:r>
          <a:endParaRPr kumimoji="0" lang="en-GB" sz="1500" b="1" i="0" u="none" strike="noStrike" kern="1200" cap="none" normalizeH="0" baseline="0" dirty="0" smtClean="0">
            <a:ln>
              <a:noFill/>
            </a:ln>
            <a:solidFill>
              <a:schemeClr val="tx1"/>
            </a:solidFill>
            <a:effectLst/>
            <a:latin typeface="Arial" charset="0"/>
          </a:endParaRPr>
        </a:p>
      </dsp:txBody>
      <dsp:txXfrm>
        <a:off x="2064487" y="3898497"/>
        <a:ext cx="1281224" cy="1281224"/>
      </dsp:txXfrm>
    </dsp:sp>
    <dsp:sp modelId="{AF63B43F-24D1-44A4-B61F-6BB625F98C15}">
      <dsp:nvSpPr>
        <dsp:cNvPr id="0" name=""/>
        <dsp:cNvSpPr/>
      </dsp:nvSpPr>
      <dsp:spPr>
        <a:xfrm>
          <a:off x="300354" y="276"/>
          <a:ext cx="4809491" cy="4809491"/>
        </a:xfrm>
        <a:prstGeom prst="circularArrow">
          <a:avLst>
            <a:gd name="adj1" fmla="val 5195"/>
            <a:gd name="adj2" fmla="val 335515"/>
            <a:gd name="adj3" fmla="val 8212593"/>
            <a:gd name="adj4" fmla="val 6448108"/>
            <a:gd name="adj5" fmla="val 606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ACF30A-6416-4EFA-9862-F628A0610E14}">
      <dsp:nvSpPr>
        <dsp:cNvPr id="0" name=""/>
        <dsp:cNvSpPr/>
      </dsp:nvSpPr>
      <dsp:spPr>
        <a:xfrm>
          <a:off x="34850" y="2423879"/>
          <a:ext cx="1281224" cy="1281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kern="1200" cap="none" normalizeH="0" baseline="0" dirty="0" err="1" smtClean="0">
              <a:ln>
                <a:noFill/>
              </a:ln>
              <a:solidFill>
                <a:schemeClr val="tx1"/>
              </a:solidFill>
              <a:effectLst/>
              <a:latin typeface="Arial" charset="0"/>
            </a:rPr>
            <a:t>Tanggapan</a:t>
          </a:r>
          <a:r>
            <a:rPr kumimoji="0" lang="en-US" sz="1500" b="1" i="0" u="none" strike="noStrike" kern="1200" cap="none" normalizeH="0" baseline="0" dirty="0" smtClean="0">
              <a:ln>
                <a:noFill/>
              </a:ln>
              <a:solidFill>
                <a:schemeClr val="tx1"/>
              </a:solidFill>
              <a:effectLst/>
              <a:latin typeface="Arial" charset="0"/>
            </a:rPr>
            <a:t> </a:t>
          </a:r>
          <a:r>
            <a:rPr kumimoji="0" lang="en-US" sz="1500" b="1" i="0" u="none" strike="noStrike" kern="1200" cap="none" normalizeH="0" baseline="0" dirty="0" err="1" smtClean="0">
              <a:ln>
                <a:noFill/>
              </a:ln>
              <a:solidFill>
                <a:schemeClr val="tx1"/>
              </a:solidFill>
              <a:effectLst/>
              <a:latin typeface="Arial" charset="0"/>
            </a:rPr>
            <a:t>Risiko</a:t>
          </a:r>
          <a:endParaRPr kumimoji="0" lang="en-GB" sz="1500" b="1" i="0" u="none" strike="noStrike" kern="1200" cap="none" normalizeH="0" baseline="0" dirty="0" smtClean="0">
            <a:ln>
              <a:noFill/>
            </a:ln>
            <a:solidFill>
              <a:schemeClr val="tx1"/>
            </a:solidFill>
            <a:effectLst/>
            <a:latin typeface="Arial" charset="0"/>
          </a:endParaRPr>
        </a:p>
      </dsp:txBody>
      <dsp:txXfrm>
        <a:off x="34850" y="2423879"/>
        <a:ext cx="1281224" cy="1281224"/>
      </dsp:txXfrm>
    </dsp:sp>
    <dsp:sp modelId="{43B7800B-139A-4C93-8A1B-F310D7BA5817}">
      <dsp:nvSpPr>
        <dsp:cNvPr id="0" name=""/>
        <dsp:cNvSpPr/>
      </dsp:nvSpPr>
      <dsp:spPr>
        <a:xfrm>
          <a:off x="300354" y="276"/>
          <a:ext cx="4809491" cy="4809491"/>
        </a:xfrm>
        <a:prstGeom prst="circularArrow">
          <a:avLst>
            <a:gd name="adj1" fmla="val 5195"/>
            <a:gd name="adj2" fmla="val 335515"/>
            <a:gd name="adj3" fmla="val 12299665"/>
            <a:gd name="adj4" fmla="val 10769623"/>
            <a:gd name="adj5" fmla="val 606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1922F7-3828-47BD-A97C-C5738750D2FE}">
      <dsp:nvSpPr>
        <dsp:cNvPr id="0" name=""/>
        <dsp:cNvSpPr/>
      </dsp:nvSpPr>
      <dsp:spPr>
        <a:xfrm>
          <a:off x="810102" y="37897"/>
          <a:ext cx="1281224" cy="1281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kern="1200" cap="none" normalizeH="0" baseline="0" dirty="0" err="1" smtClean="0">
              <a:ln>
                <a:noFill/>
              </a:ln>
              <a:solidFill>
                <a:schemeClr val="tx1"/>
              </a:solidFill>
              <a:effectLst/>
              <a:latin typeface="Arial" charset="0"/>
            </a:rPr>
            <a:t>Pengendalian</a:t>
          </a:r>
          <a:endParaRPr kumimoji="0" lang="en-US" sz="1500" b="1" i="0" u="none" strike="noStrike" kern="1200"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kern="1200" cap="none" normalizeH="0" baseline="0" dirty="0" err="1" smtClean="0">
              <a:ln>
                <a:noFill/>
              </a:ln>
              <a:solidFill>
                <a:schemeClr val="tx1"/>
              </a:solidFill>
              <a:effectLst/>
              <a:latin typeface="Arial" charset="0"/>
            </a:rPr>
            <a:t>Risiko</a:t>
          </a:r>
          <a:endParaRPr kumimoji="0" lang="en-GB" sz="1500" b="1" i="0" u="none" strike="noStrike" kern="1200" cap="none" normalizeH="0" baseline="0" dirty="0" smtClean="0">
            <a:ln>
              <a:noFill/>
            </a:ln>
            <a:solidFill>
              <a:schemeClr val="tx1"/>
            </a:solidFill>
            <a:effectLst/>
            <a:latin typeface="Arial" charset="0"/>
          </a:endParaRPr>
        </a:p>
      </dsp:txBody>
      <dsp:txXfrm>
        <a:off x="810102" y="37897"/>
        <a:ext cx="1281224" cy="1281224"/>
      </dsp:txXfrm>
    </dsp:sp>
    <dsp:sp modelId="{2B8C457C-9F37-4C2A-A646-FB9B2170226A}">
      <dsp:nvSpPr>
        <dsp:cNvPr id="0" name=""/>
        <dsp:cNvSpPr/>
      </dsp:nvSpPr>
      <dsp:spPr>
        <a:xfrm>
          <a:off x="300354" y="276"/>
          <a:ext cx="4809491" cy="4809491"/>
        </a:xfrm>
        <a:prstGeom prst="circularArrow">
          <a:avLst>
            <a:gd name="adj1" fmla="val 5195"/>
            <a:gd name="adj2" fmla="val 335515"/>
            <a:gd name="adj3" fmla="val 16867360"/>
            <a:gd name="adj4" fmla="val 15197125"/>
            <a:gd name="adj5" fmla="val 606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1CBBC65-512C-4677-898F-731C65C1C73E}" type="datetimeFigureOut">
              <a:rPr lang="id-ID" smtClean="0"/>
              <a:t>06/09/2016</a:t>
            </a:fld>
            <a:endParaRPr lang="id-ID"/>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FF2A0E8-795C-4F1A-A26D-18FBEDC3272C}" type="slidenum">
              <a:rPr lang="id-ID" smtClean="0"/>
              <a:t>‹#›</a:t>
            </a:fld>
            <a:endParaRPr lang="id-ID"/>
          </a:p>
        </p:txBody>
      </p:sp>
    </p:spTree>
    <p:extLst>
      <p:ext uri="{BB962C8B-B14F-4D97-AF65-F5344CB8AC3E}">
        <p14:creationId xmlns:p14="http://schemas.microsoft.com/office/powerpoint/2010/main" val="3410240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F163B4-F5E9-2441-A5CE-5C9CDB91B646}" type="datetimeFigureOut">
              <a:rPr lang="en-US" smtClean="0"/>
              <a:pPr/>
              <a:t>9/6/2016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FD22FD-D98F-404C-896F-5D2BC9454F68}" type="slidenum">
              <a:rPr lang="en-US" smtClean="0"/>
              <a:pPr/>
              <a:t>‹#›</a:t>
            </a:fld>
            <a:endParaRPr lang="en-US"/>
          </a:p>
        </p:txBody>
      </p:sp>
    </p:spTree>
    <p:extLst>
      <p:ext uri="{BB962C8B-B14F-4D97-AF65-F5344CB8AC3E}">
        <p14:creationId xmlns:p14="http://schemas.microsoft.com/office/powerpoint/2010/main" val="7620014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fld id="{C1196EF1-7BAA-1B40-B6FB-FD1000BB2EF5}" type="slidenum">
              <a:rPr lang="en-US" sz="1200"/>
              <a:pPr eaLnBrk="1" hangingPunct="1"/>
              <a:t>26</a:t>
            </a:fld>
            <a:endParaRPr lang="en-US" sz="1200"/>
          </a:p>
        </p:txBody>
      </p:sp>
      <p:sp>
        <p:nvSpPr>
          <p:cNvPr id="115714" name="Rectangle 2"/>
          <p:cNvSpPr>
            <a:spLocks noGrp="1" noRot="1" noChangeAspect="1" noChangeArrowheads="1" noTextEdit="1"/>
          </p:cNvSpPr>
          <p:nvPr>
            <p:ph type="sldImg"/>
          </p:nvPr>
        </p:nvSpPr>
        <p:spPr>
          <a:xfrm>
            <a:off x="1144588" y="685800"/>
            <a:ext cx="4570412" cy="3429000"/>
          </a:xfrm>
          <a:ln/>
        </p:spPr>
      </p:sp>
      <p:sp>
        <p:nvSpPr>
          <p:cNvPr id="115715" name="Rectangle 3"/>
          <p:cNvSpPr>
            <a:spLocks noGrp="1" noChangeArrowheads="1"/>
          </p:cNvSpPr>
          <p:nvPr>
            <p:ph type="body" idx="1"/>
          </p:nvPr>
        </p:nvSpPr>
        <p:spPr>
          <a:xfrm>
            <a:off x="914328" y="4343028"/>
            <a:ext cx="5029345" cy="41151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ea typeface="MS PGothic" charset="0"/>
              </a:rPr>
              <a:t>The new PMBOK shows this risk matrix, which is simply a means of combining probability and impact into a single measure of risk severity. By this means we can classify risks as high (red zone), moderate (yellow zone) or low (green zone).</a:t>
            </a:r>
          </a:p>
          <a:p>
            <a:pPr eaLnBrk="1" hangingPunct="1"/>
            <a:endParaRPr lang="en-US">
              <a:ea typeface="MS PGothic" charset="0"/>
            </a:endParaRPr>
          </a:p>
          <a:p>
            <a:pPr eaLnBrk="1" hangingPunct="1"/>
            <a:r>
              <a:rPr lang="en-US">
                <a:ea typeface="MS PGothic" charset="0"/>
              </a:rPr>
              <a:t>The boundaries between the three zones are not absolutes, and can be modified to suit the project and the organization. For example, my personal view is that you might want to put the highest impact square in the lower right corner in the red zone. Even though it</a:t>
            </a:r>
            <a:r>
              <a:rPr lang="ja-JP" altLang="en-US">
                <a:ea typeface="MS PGothic" charset="0"/>
              </a:rPr>
              <a:t>’</a:t>
            </a:r>
            <a:r>
              <a:rPr lang="en-US" altLang="ja-JP">
                <a:ea typeface="MS PGothic" charset="0"/>
              </a:rPr>
              <a:t>s very unlikely, it looks like the impact could be total failure.</a:t>
            </a:r>
          </a:p>
          <a:p>
            <a:pPr eaLnBrk="1" hangingPunct="1"/>
            <a:endParaRPr lang="en-US">
              <a:ea typeface="MS PGothic" charset="0"/>
            </a:endParaRPr>
          </a:p>
          <a:p>
            <a:pPr eaLnBrk="1" hangingPunct="1"/>
            <a:r>
              <a:rPr lang="en-US">
                <a:ea typeface="MS PGothic" charset="0"/>
              </a:rPr>
              <a:t>Similarly, different scales can be used. The matrix shown uses a non-linear scale for impact, and a linear scale for probability. Both probability and impact can have either linear or non-linear scales. These scales are cardinal, but could just as easily be ordinal.</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F61819-959A-CB4C-B7C4-A5D32E412BED}" type="datetimeFigureOut">
              <a:rPr lang="en-US" smtClean="0"/>
              <a:pPr/>
              <a:t>9/6/2016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C6A49-40DF-9F45-A9D6-A29745C71727}" type="slidenum">
              <a:rPr lang="en-US" smtClean="0"/>
              <a:pPr/>
              <a:t>‹#›</a:t>
            </a:fld>
            <a:endParaRPr lang="en-US"/>
          </a:p>
        </p:txBody>
      </p:sp>
    </p:spTree>
    <p:extLst>
      <p:ext uri="{BB962C8B-B14F-4D97-AF65-F5344CB8AC3E}">
        <p14:creationId xmlns:p14="http://schemas.microsoft.com/office/powerpoint/2010/main" val="2100666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F61819-959A-CB4C-B7C4-A5D32E412BED}" type="datetimeFigureOut">
              <a:rPr lang="en-US" smtClean="0"/>
              <a:pPr/>
              <a:t>9/6/2016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C6A49-40DF-9F45-A9D6-A29745C71727}" type="slidenum">
              <a:rPr lang="en-US" smtClean="0"/>
              <a:pPr/>
              <a:t>‹#›</a:t>
            </a:fld>
            <a:endParaRPr lang="en-US"/>
          </a:p>
        </p:txBody>
      </p:sp>
    </p:spTree>
    <p:extLst>
      <p:ext uri="{BB962C8B-B14F-4D97-AF65-F5344CB8AC3E}">
        <p14:creationId xmlns:p14="http://schemas.microsoft.com/office/powerpoint/2010/main" val="3801736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F61819-959A-CB4C-B7C4-A5D32E412BED}" type="datetimeFigureOut">
              <a:rPr lang="en-US" smtClean="0"/>
              <a:pPr/>
              <a:t>9/6/2016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C6A49-40DF-9F45-A9D6-A29745C71727}" type="slidenum">
              <a:rPr lang="en-US" smtClean="0"/>
              <a:pPr/>
              <a:t>‹#›</a:t>
            </a:fld>
            <a:endParaRPr lang="en-US"/>
          </a:p>
        </p:txBody>
      </p:sp>
    </p:spTree>
    <p:extLst>
      <p:ext uri="{BB962C8B-B14F-4D97-AF65-F5344CB8AC3E}">
        <p14:creationId xmlns:p14="http://schemas.microsoft.com/office/powerpoint/2010/main" val="3193887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id-ID"/>
          </a:p>
        </p:txBody>
      </p:sp>
      <p:sp>
        <p:nvSpPr>
          <p:cNvPr id="3" name="Table Placeholder 2"/>
          <p:cNvSpPr>
            <a:spLocks noGrp="1"/>
          </p:cNvSpPr>
          <p:nvPr>
            <p:ph type="tbl" idx="1"/>
          </p:nvPr>
        </p:nvSpPr>
        <p:spPr>
          <a:xfrm>
            <a:off x="457200" y="1719263"/>
            <a:ext cx="8229600" cy="4411662"/>
          </a:xfrm>
        </p:spPr>
        <p:txBody>
          <a:bodyPr/>
          <a:lstStyle/>
          <a:p>
            <a:pPr lvl="0"/>
            <a:endParaRPr lang="id-ID" noProof="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2F15F381-01A7-A640-8D6A-6538395DD24C}" type="slidenum">
              <a:rPr lang="en-US"/>
              <a:pPr>
                <a:defRPr/>
              </a:pPr>
              <a:t>‹#›</a:t>
            </a:fld>
            <a:endParaRPr lang="en-US"/>
          </a:p>
        </p:txBody>
      </p:sp>
    </p:spTree>
    <p:extLst>
      <p:ext uri="{BB962C8B-B14F-4D97-AF65-F5344CB8AC3E}">
        <p14:creationId xmlns:p14="http://schemas.microsoft.com/office/powerpoint/2010/main" val="3879181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F61819-959A-CB4C-B7C4-A5D32E412BED}" type="datetimeFigureOut">
              <a:rPr lang="en-US" smtClean="0"/>
              <a:pPr/>
              <a:t>9/6/2016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C6A49-40DF-9F45-A9D6-A29745C71727}" type="slidenum">
              <a:rPr lang="en-US" smtClean="0"/>
              <a:pPr/>
              <a:t>‹#›</a:t>
            </a:fld>
            <a:endParaRPr lang="en-US"/>
          </a:p>
        </p:txBody>
      </p:sp>
    </p:spTree>
    <p:extLst>
      <p:ext uri="{BB962C8B-B14F-4D97-AF65-F5344CB8AC3E}">
        <p14:creationId xmlns:p14="http://schemas.microsoft.com/office/powerpoint/2010/main" val="480088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F61819-959A-CB4C-B7C4-A5D32E412BED}" type="datetimeFigureOut">
              <a:rPr lang="en-US" smtClean="0"/>
              <a:pPr/>
              <a:t>9/6/2016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C6A49-40DF-9F45-A9D6-A29745C71727}" type="slidenum">
              <a:rPr lang="en-US" smtClean="0"/>
              <a:pPr/>
              <a:t>‹#›</a:t>
            </a:fld>
            <a:endParaRPr lang="en-US"/>
          </a:p>
        </p:txBody>
      </p:sp>
    </p:spTree>
    <p:extLst>
      <p:ext uri="{BB962C8B-B14F-4D97-AF65-F5344CB8AC3E}">
        <p14:creationId xmlns:p14="http://schemas.microsoft.com/office/powerpoint/2010/main" val="1189268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F61819-959A-CB4C-B7C4-A5D32E412BED}" type="datetimeFigureOut">
              <a:rPr lang="en-US" smtClean="0"/>
              <a:pPr/>
              <a:t>9/6/2016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FC6A49-40DF-9F45-A9D6-A29745C71727}" type="slidenum">
              <a:rPr lang="en-US" smtClean="0"/>
              <a:pPr/>
              <a:t>‹#›</a:t>
            </a:fld>
            <a:endParaRPr lang="en-US"/>
          </a:p>
        </p:txBody>
      </p:sp>
    </p:spTree>
    <p:extLst>
      <p:ext uri="{BB962C8B-B14F-4D97-AF65-F5344CB8AC3E}">
        <p14:creationId xmlns:p14="http://schemas.microsoft.com/office/powerpoint/2010/main" val="433574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F61819-959A-CB4C-B7C4-A5D32E412BED}" type="datetimeFigureOut">
              <a:rPr lang="en-US" smtClean="0"/>
              <a:pPr/>
              <a:t>9/6/2016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FC6A49-40DF-9F45-A9D6-A29745C71727}" type="slidenum">
              <a:rPr lang="en-US" smtClean="0"/>
              <a:pPr/>
              <a:t>‹#›</a:t>
            </a:fld>
            <a:endParaRPr lang="en-US"/>
          </a:p>
        </p:txBody>
      </p:sp>
    </p:spTree>
    <p:extLst>
      <p:ext uri="{BB962C8B-B14F-4D97-AF65-F5344CB8AC3E}">
        <p14:creationId xmlns:p14="http://schemas.microsoft.com/office/powerpoint/2010/main" val="440318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F61819-959A-CB4C-B7C4-A5D32E412BED}" type="datetimeFigureOut">
              <a:rPr lang="en-US" smtClean="0"/>
              <a:pPr/>
              <a:t>9/6/2016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FC6A49-40DF-9F45-A9D6-A29745C71727}" type="slidenum">
              <a:rPr lang="en-US" smtClean="0"/>
              <a:pPr/>
              <a:t>‹#›</a:t>
            </a:fld>
            <a:endParaRPr lang="en-US"/>
          </a:p>
        </p:txBody>
      </p:sp>
    </p:spTree>
    <p:extLst>
      <p:ext uri="{BB962C8B-B14F-4D97-AF65-F5344CB8AC3E}">
        <p14:creationId xmlns:p14="http://schemas.microsoft.com/office/powerpoint/2010/main" val="1540845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F61819-959A-CB4C-B7C4-A5D32E412BED}" type="datetimeFigureOut">
              <a:rPr lang="en-US" smtClean="0"/>
              <a:pPr/>
              <a:t>9/6/2016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FC6A49-40DF-9F45-A9D6-A29745C71727}" type="slidenum">
              <a:rPr lang="en-US" smtClean="0"/>
              <a:pPr/>
              <a:t>‹#›</a:t>
            </a:fld>
            <a:endParaRPr lang="en-US"/>
          </a:p>
        </p:txBody>
      </p:sp>
    </p:spTree>
    <p:extLst>
      <p:ext uri="{BB962C8B-B14F-4D97-AF65-F5344CB8AC3E}">
        <p14:creationId xmlns:p14="http://schemas.microsoft.com/office/powerpoint/2010/main" val="2904708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F61819-959A-CB4C-B7C4-A5D32E412BED}" type="datetimeFigureOut">
              <a:rPr lang="en-US" smtClean="0"/>
              <a:pPr/>
              <a:t>9/6/2016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FC6A49-40DF-9F45-A9D6-A29745C71727}" type="slidenum">
              <a:rPr lang="en-US" smtClean="0"/>
              <a:pPr/>
              <a:t>‹#›</a:t>
            </a:fld>
            <a:endParaRPr lang="en-US"/>
          </a:p>
        </p:txBody>
      </p:sp>
    </p:spTree>
    <p:extLst>
      <p:ext uri="{BB962C8B-B14F-4D97-AF65-F5344CB8AC3E}">
        <p14:creationId xmlns:p14="http://schemas.microsoft.com/office/powerpoint/2010/main" val="3103296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F61819-959A-CB4C-B7C4-A5D32E412BED}" type="datetimeFigureOut">
              <a:rPr lang="en-US" smtClean="0"/>
              <a:pPr/>
              <a:t>9/6/2016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FC6A49-40DF-9F45-A9D6-A29745C71727}" type="slidenum">
              <a:rPr lang="en-US" smtClean="0"/>
              <a:pPr/>
              <a:t>‹#›</a:t>
            </a:fld>
            <a:endParaRPr lang="en-US"/>
          </a:p>
        </p:txBody>
      </p:sp>
    </p:spTree>
    <p:extLst>
      <p:ext uri="{BB962C8B-B14F-4D97-AF65-F5344CB8AC3E}">
        <p14:creationId xmlns:p14="http://schemas.microsoft.com/office/powerpoint/2010/main" val="4176066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F61819-959A-CB4C-B7C4-A5D32E412BED}" type="datetimeFigureOut">
              <a:rPr lang="en-US" smtClean="0"/>
              <a:pPr/>
              <a:t>9/6/2016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FC6A49-40DF-9F45-A9D6-A29745C71727}" type="slidenum">
              <a:rPr lang="en-US" smtClean="0"/>
              <a:pPr/>
              <a:t>‹#›</a:t>
            </a:fld>
            <a:endParaRPr lang="en-US"/>
          </a:p>
        </p:txBody>
      </p:sp>
    </p:spTree>
    <p:extLst>
      <p:ext uri="{BB962C8B-B14F-4D97-AF65-F5344CB8AC3E}">
        <p14:creationId xmlns:p14="http://schemas.microsoft.com/office/powerpoint/2010/main" val="2704794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791" y="3333135"/>
            <a:ext cx="7772400" cy="1705077"/>
          </a:xfrm>
          <a:solidFill>
            <a:srgbClr val="FFFF00"/>
          </a:solidFill>
        </p:spPr>
        <p:txBody>
          <a:bodyPr/>
          <a:lstStyle/>
          <a:p>
            <a:pPr algn="ctr">
              <a:defRPr/>
            </a:pPr>
            <a:r>
              <a:rPr lang="en-US" dirty="0" smtClean="0">
                <a:ea typeface="+mj-ea"/>
                <a:cs typeface="+mj-cs"/>
              </a:rPr>
              <a:t/>
            </a:r>
            <a:br>
              <a:rPr lang="en-US" dirty="0" smtClean="0">
                <a:ea typeface="+mj-ea"/>
                <a:cs typeface="+mj-cs"/>
              </a:rPr>
            </a:br>
            <a:r>
              <a:rPr lang="en-US" dirty="0" err="1" smtClean="0">
                <a:ea typeface="+mj-ea"/>
                <a:cs typeface="+mj-cs"/>
              </a:rPr>
              <a:t>Manajemen</a:t>
            </a:r>
            <a:r>
              <a:rPr lang="en-US" dirty="0" smtClean="0">
                <a:ea typeface="+mj-ea"/>
                <a:cs typeface="+mj-cs"/>
              </a:rPr>
              <a:t> </a:t>
            </a:r>
            <a:r>
              <a:rPr lang="en-US" dirty="0" err="1" smtClean="0">
                <a:ea typeface="+mj-ea"/>
                <a:cs typeface="+mj-cs"/>
              </a:rPr>
              <a:t>risiko</a:t>
            </a:r>
            <a:r>
              <a:rPr lang="en-US" dirty="0" smtClean="0">
                <a:ea typeface="+mj-ea"/>
                <a:cs typeface="+mj-cs"/>
              </a:rPr>
              <a:t> BENCANA</a:t>
            </a:r>
            <a:endParaRPr lang="en-US" dirty="0">
              <a:ea typeface="+mj-ea"/>
              <a:cs typeface="+mj-cs"/>
            </a:endParaRPr>
          </a:p>
        </p:txBody>
      </p:sp>
      <p:sp>
        <p:nvSpPr>
          <p:cNvPr id="74754" name="Text Placeholder 2"/>
          <p:cNvSpPr>
            <a:spLocks noGrp="1"/>
          </p:cNvSpPr>
          <p:nvPr>
            <p:ph type="body" idx="1"/>
          </p:nvPr>
        </p:nvSpPr>
        <p:spPr>
          <a:xfrm>
            <a:off x="928791" y="841939"/>
            <a:ext cx="7772400" cy="1500187"/>
          </a:xfrm>
          <a:solidFill>
            <a:srgbClr val="00B0F0"/>
          </a:solidFill>
        </p:spPr>
        <p:txBody>
          <a:bodyPr>
            <a:normAutofit lnSpcReduction="10000"/>
          </a:bodyPr>
          <a:lstStyle/>
          <a:p>
            <a:pPr algn="ctr"/>
            <a:r>
              <a:rPr lang="en-US" sz="2800" b="1" dirty="0" err="1" smtClean="0">
                <a:solidFill>
                  <a:schemeClr val="tx1"/>
                </a:solidFill>
                <a:latin typeface="Arial" charset="0"/>
                <a:ea typeface="MS PGothic" charset="0"/>
              </a:rPr>
              <a:t>Sudirman</a:t>
            </a:r>
            <a:r>
              <a:rPr lang="en-US" sz="2800" b="1" dirty="0" smtClean="0">
                <a:solidFill>
                  <a:schemeClr val="tx1"/>
                </a:solidFill>
                <a:latin typeface="Arial" charset="0"/>
                <a:ea typeface="MS PGothic" charset="0"/>
              </a:rPr>
              <a:t> Mustafa, S.H., </a:t>
            </a:r>
            <a:r>
              <a:rPr lang="en-US" sz="2800" b="1" dirty="0" err="1" smtClean="0">
                <a:solidFill>
                  <a:schemeClr val="tx1"/>
                </a:solidFill>
                <a:latin typeface="Arial" charset="0"/>
                <a:ea typeface="MS PGothic" charset="0"/>
              </a:rPr>
              <a:t>M.Hum</a:t>
            </a:r>
            <a:r>
              <a:rPr lang="en-US" sz="2800" b="1" dirty="0" smtClean="0">
                <a:solidFill>
                  <a:schemeClr val="tx1"/>
                </a:solidFill>
                <a:latin typeface="Arial" charset="0"/>
                <a:ea typeface="MS PGothic" charset="0"/>
              </a:rPr>
              <a:t> </a:t>
            </a:r>
          </a:p>
          <a:p>
            <a:pPr algn="ctr"/>
            <a:r>
              <a:rPr lang="en-US" sz="2800" b="1" dirty="0" smtClean="0">
                <a:solidFill>
                  <a:schemeClr val="tx1"/>
                </a:solidFill>
                <a:latin typeface="Arial" charset="0"/>
                <a:ea typeface="MS PGothic" charset="0"/>
              </a:rPr>
              <a:t>NIP 196509161990011001</a:t>
            </a:r>
          </a:p>
          <a:p>
            <a:pPr algn="ctr"/>
            <a:r>
              <a:rPr lang="en-US" sz="2800" b="1" dirty="0" smtClean="0">
                <a:solidFill>
                  <a:schemeClr val="tx1"/>
                </a:solidFill>
                <a:latin typeface="Arial" charset="0"/>
                <a:ea typeface="MS PGothic" charset="0"/>
              </a:rPr>
              <a:t>Pembina </a:t>
            </a:r>
            <a:r>
              <a:rPr lang="en-US" sz="2800" b="1" dirty="0" err="1" smtClean="0">
                <a:solidFill>
                  <a:schemeClr val="tx1"/>
                </a:solidFill>
                <a:latin typeface="Arial" charset="0"/>
                <a:ea typeface="MS PGothic" charset="0"/>
              </a:rPr>
              <a:t>Utama</a:t>
            </a:r>
            <a:r>
              <a:rPr lang="en-US" sz="2800" b="1" dirty="0" smtClean="0">
                <a:solidFill>
                  <a:schemeClr val="tx1"/>
                </a:solidFill>
                <a:latin typeface="Arial" charset="0"/>
                <a:ea typeface="MS PGothic" charset="0"/>
              </a:rPr>
              <a:t> </a:t>
            </a:r>
            <a:r>
              <a:rPr lang="en-US" sz="2800" b="1" dirty="0" err="1" smtClean="0">
                <a:solidFill>
                  <a:schemeClr val="tx1"/>
                </a:solidFill>
                <a:latin typeface="Arial" charset="0"/>
                <a:ea typeface="MS PGothic" charset="0"/>
              </a:rPr>
              <a:t>Muda</a:t>
            </a:r>
            <a:r>
              <a:rPr lang="en-US" b="1" dirty="0" smtClean="0">
                <a:solidFill>
                  <a:schemeClr val="tx1"/>
                </a:solidFill>
                <a:latin typeface="Arial" charset="0"/>
                <a:ea typeface="MS PGothic" charset="0"/>
              </a:rPr>
              <a:t> </a:t>
            </a:r>
            <a:endParaRPr lang="en-US" b="1" dirty="0">
              <a:solidFill>
                <a:schemeClr val="tx1"/>
              </a:solidFill>
              <a:latin typeface="Arial" charset="0"/>
              <a:ea typeface="MS PGothic" charset="0"/>
            </a:endParaRPr>
          </a:p>
        </p:txBody>
      </p:sp>
    </p:spTree>
    <p:extLst>
      <p:ext uri="{BB962C8B-B14F-4D97-AF65-F5344CB8AC3E}">
        <p14:creationId xmlns:p14="http://schemas.microsoft.com/office/powerpoint/2010/main" val="4251006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ChangeArrowheads="1"/>
          </p:cNvSpPr>
          <p:nvPr>
            <p:ph type="title"/>
          </p:nvPr>
        </p:nvSpPr>
        <p:spPr/>
        <p:txBody>
          <a:bodyPr/>
          <a:lstStyle/>
          <a:p>
            <a:pPr eaLnBrk="1" hangingPunct="1"/>
            <a:r>
              <a:rPr lang="en-US" sz="3500" b="0">
                <a:latin typeface="Tahoma" charset="0"/>
              </a:rPr>
              <a:t>Variabel Bahaya</a:t>
            </a:r>
          </a:p>
        </p:txBody>
      </p:sp>
      <p:sp>
        <p:nvSpPr>
          <p:cNvPr id="92162" name="Rectangle 3"/>
          <p:cNvSpPr>
            <a:spLocks noGrp="1" noChangeArrowheads="1"/>
          </p:cNvSpPr>
          <p:nvPr>
            <p:ph type="body" idx="1"/>
          </p:nvPr>
        </p:nvSpPr>
        <p:spPr/>
        <p:txBody>
          <a:bodyPr>
            <a:normAutofit lnSpcReduction="10000"/>
          </a:bodyPr>
          <a:lstStyle/>
          <a:p>
            <a:pPr eaLnBrk="1" hangingPunct="1">
              <a:lnSpc>
                <a:spcPct val="90000"/>
              </a:lnSpc>
            </a:pPr>
            <a:r>
              <a:rPr lang="en-US" sz="2600">
                <a:latin typeface="Tahoma" charset="0"/>
              </a:rPr>
              <a:t>Probabilitas:</a:t>
            </a:r>
          </a:p>
          <a:p>
            <a:pPr lvl="1" eaLnBrk="1" hangingPunct="1">
              <a:lnSpc>
                <a:spcPct val="90000"/>
              </a:lnSpc>
            </a:pPr>
            <a:r>
              <a:rPr lang="en-US" sz="2200">
                <a:latin typeface="Tahoma" charset="0"/>
              </a:rPr>
              <a:t>kemungkinan terjadinya bencana </a:t>
            </a:r>
          </a:p>
          <a:p>
            <a:pPr eaLnBrk="1" hangingPunct="1">
              <a:lnSpc>
                <a:spcPct val="90000"/>
              </a:lnSpc>
            </a:pPr>
            <a:r>
              <a:rPr lang="en-US" sz="2600">
                <a:latin typeface="Tahoma" charset="0"/>
              </a:rPr>
              <a:t>Frekuensi:</a:t>
            </a:r>
          </a:p>
          <a:p>
            <a:pPr lvl="1" eaLnBrk="1" hangingPunct="1">
              <a:lnSpc>
                <a:spcPct val="90000"/>
              </a:lnSpc>
            </a:pPr>
            <a:r>
              <a:rPr lang="en-US" sz="2200">
                <a:latin typeface="Tahoma" charset="0"/>
              </a:rPr>
              <a:t>tingkat keseringan terjadinya bencana</a:t>
            </a:r>
          </a:p>
          <a:p>
            <a:pPr eaLnBrk="1" hangingPunct="1">
              <a:lnSpc>
                <a:spcPct val="90000"/>
              </a:lnSpc>
            </a:pPr>
            <a:r>
              <a:rPr lang="en-US" sz="2600">
                <a:latin typeface="Tahoma" charset="0"/>
              </a:rPr>
              <a:t>Intensitas:</a:t>
            </a:r>
          </a:p>
          <a:p>
            <a:pPr lvl="1" eaLnBrk="1" hangingPunct="1">
              <a:lnSpc>
                <a:spcPct val="90000"/>
              </a:lnSpc>
            </a:pPr>
            <a:r>
              <a:rPr lang="en-US" sz="2200">
                <a:latin typeface="Tahoma" charset="0"/>
              </a:rPr>
              <a:t>kekuatan/besaran dari bahaya (daya rusak)</a:t>
            </a:r>
          </a:p>
          <a:p>
            <a:pPr eaLnBrk="1" hangingPunct="1">
              <a:lnSpc>
                <a:spcPct val="90000"/>
              </a:lnSpc>
            </a:pPr>
            <a:r>
              <a:rPr lang="en-US" sz="2600">
                <a:latin typeface="Tahoma" charset="0"/>
              </a:rPr>
              <a:t>Durasi :</a:t>
            </a:r>
          </a:p>
          <a:p>
            <a:pPr lvl="1" eaLnBrk="1" hangingPunct="1">
              <a:lnSpc>
                <a:spcPct val="90000"/>
              </a:lnSpc>
            </a:pPr>
            <a:r>
              <a:rPr lang="en-US" sz="2200">
                <a:latin typeface="Tahoma" charset="0"/>
              </a:rPr>
              <a:t>waktu berlangsungnya bencana</a:t>
            </a:r>
          </a:p>
          <a:p>
            <a:pPr eaLnBrk="1" hangingPunct="1">
              <a:lnSpc>
                <a:spcPct val="90000"/>
              </a:lnSpc>
            </a:pPr>
            <a:r>
              <a:rPr lang="en-US" sz="2600">
                <a:latin typeface="Tahoma" charset="0"/>
              </a:rPr>
              <a:t>Keluasan:</a:t>
            </a:r>
          </a:p>
          <a:p>
            <a:pPr lvl="1" eaLnBrk="1" hangingPunct="1">
              <a:lnSpc>
                <a:spcPct val="90000"/>
              </a:lnSpc>
            </a:pPr>
            <a:r>
              <a:rPr lang="en-US" sz="2200">
                <a:latin typeface="Tahoma" charset="0"/>
              </a:rPr>
              <a:t>luasnya areal yang terkena bencana</a:t>
            </a:r>
          </a:p>
          <a:p>
            <a:pPr eaLnBrk="1" hangingPunct="1">
              <a:lnSpc>
                <a:spcPct val="90000"/>
              </a:lnSpc>
            </a:pPr>
            <a:r>
              <a:rPr lang="en-US" sz="2600">
                <a:latin typeface="Tahoma" charset="0"/>
              </a:rPr>
              <a:t>Dampak:</a:t>
            </a:r>
          </a:p>
          <a:p>
            <a:pPr lvl="1" eaLnBrk="1" hangingPunct="1">
              <a:lnSpc>
                <a:spcPct val="90000"/>
              </a:lnSpc>
            </a:pPr>
            <a:r>
              <a:rPr lang="en-US" sz="2200">
                <a:latin typeface="Tahoma" charset="0"/>
              </a:rPr>
              <a:t>tingkat kerusakan yg ditimbulkan</a:t>
            </a:r>
          </a:p>
        </p:txBody>
      </p:sp>
    </p:spTree>
    <p:extLst>
      <p:ext uri="{BB962C8B-B14F-4D97-AF65-F5344CB8AC3E}">
        <p14:creationId xmlns:p14="http://schemas.microsoft.com/office/powerpoint/2010/main" val="2418283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143000" y="609600"/>
            <a:ext cx="0" cy="5638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1143000" y="6248400"/>
            <a:ext cx="6705600" cy="0"/>
          </a:xfrm>
          <a:prstGeom prst="line">
            <a:avLst/>
          </a:prstGeom>
        </p:spPr>
        <p:style>
          <a:lnRef idx="2">
            <a:schemeClr val="accent1"/>
          </a:lnRef>
          <a:fillRef idx="0">
            <a:schemeClr val="accent1"/>
          </a:fillRef>
          <a:effectRef idx="1">
            <a:schemeClr val="accent1"/>
          </a:effectRef>
          <a:fontRef idx="minor">
            <a:schemeClr val="tx1"/>
          </a:fontRef>
        </p:style>
      </p:cxnSp>
      <p:sp>
        <p:nvSpPr>
          <p:cNvPr id="94211" name="TextBox 7"/>
          <p:cNvSpPr txBox="1">
            <a:spLocks noChangeArrowheads="1"/>
          </p:cNvSpPr>
          <p:nvPr/>
        </p:nvSpPr>
        <p:spPr bwMode="auto">
          <a:xfrm>
            <a:off x="1143000" y="6248400"/>
            <a:ext cx="1120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r>
              <a:rPr lang="en-US" sz="1800"/>
              <a:t>Musiman</a:t>
            </a:r>
          </a:p>
        </p:txBody>
      </p:sp>
      <p:sp>
        <p:nvSpPr>
          <p:cNvPr id="94212" name="TextBox 8"/>
          <p:cNvSpPr txBox="1">
            <a:spLocks noChangeArrowheads="1"/>
          </p:cNvSpPr>
          <p:nvPr/>
        </p:nvSpPr>
        <p:spPr bwMode="auto">
          <a:xfrm>
            <a:off x="7162800" y="6248400"/>
            <a:ext cx="1168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r>
              <a:rPr lang="en-US" sz="1800"/>
              <a:t>Tak Tentu</a:t>
            </a:r>
          </a:p>
        </p:txBody>
      </p:sp>
      <p:sp>
        <p:nvSpPr>
          <p:cNvPr id="94213" name="TextBox 9"/>
          <p:cNvSpPr txBox="1">
            <a:spLocks noChangeArrowheads="1"/>
          </p:cNvSpPr>
          <p:nvPr/>
        </p:nvSpPr>
        <p:spPr bwMode="auto">
          <a:xfrm rot="-5400000">
            <a:off x="-157956" y="5187156"/>
            <a:ext cx="2209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r>
              <a:rPr lang="en-US" sz="1800"/>
              <a:t>Ada Peringatan</a:t>
            </a:r>
          </a:p>
        </p:txBody>
      </p:sp>
      <p:sp>
        <p:nvSpPr>
          <p:cNvPr id="94214" name="TextBox 10"/>
          <p:cNvSpPr txBox="1">
            <a:spLocks noChangeArrowheads="1"/>
          </p:cNvSpPr>
          <p:nvPr/>
        </p:nvSpPr>
        <p:spPr bwMode="auto">
          <a:xfrm rot="-5400000">
            <a:off x="-126206" y="1421606"/>
            <a:ext cx="19939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r>
              <a:rPr lang="en-US" sz="1800"/>
              <a:t>Tanpa Peringatan</a:t>
            </a:r>
          </a:p>
        </p:txBody>
      </p:sp>
      <p:sp>
        <p:nvSpPr>
          <p:cNvPr id="94215" name="TextBox 11"/>
          <p:cNvSpPr txBox="1">
            <a:spLocks noChangeArrowheads="1"/>
          </p:cNvSpPr>
          <p:nvPr/>
        </p:nvSpPr>
        <p:spPr bwMode="auto">
          <a:xfrm>
            <a:off x="1447800" y="5715000"/>
            <a:ext cx="1524000" cy="3810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r>
              <a:rPr lang="en-US" sz="1800" b="1"/>
              <a:t>Kekeringan</a:t>
            </a:r>
          </a:p>
        </p:txBody>
      </p:sp>
      <p:sp>
        <p:nvSpPr>
          <p:cNvPr id="94216" name="TextBox 12"/>
          <p:cNvSpPr txBox="1">
            <a:spLocks noChangeArrowheads="1"/>
          </p:cNvSpPr>
          <p:nvPr/>
        </p:nvSpPr>
        <p:spPr bwMode="auto">
          <a:xfrm>
            <a:off x="1905000" y="5334000"/>
            <a:ext cx="2133600" cy="36988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r>
              <a:rPr lang="en-US" sz="1800" b="1"/>
              <a:t>Kebakaran hutan</a:t>
            </a:r>
          </a:p>
        </p:txBody>
      </p:sp>
      <p:sp>
        <p:nvSpPr>
          <p:cNvPr id="14" name="TextBox 13"/>
          <p:cNvSpPr txBox="1"/>
          <p:nvPr/>
        </p:nvSpPr>
        <p:spPr>
          <a:xfrm>
            <a:off x="2438400" y="4953000"/>
            <a:ext cx="1981200" cy="369888"/>
          </a:xfrm>
          <a:prstGeom prst="rect">
            <a:avLst/>
          </a:prstGeom>
          <a:solidFill>
            <a:schemeClr val="tx2">
              <a:lumMod val="60000"/>
              <a:lumOff val="40000"/>
            </a:schemeClr>
          </a:solidFill>
          <a:ln>
            <a:solidFill>
              <a:schemeClr val="bg1"/>
            </a:solidFill>
          </a:ln>
        </p:spPr>
        <p:txBody>
          <a:bodyPr>
            <a:spAutoFit/>
          </a:bodyPr>
          <a:lstStyle/>
          <a:p>
            <a:pPr algn="ctr">
              <a:defRPr/>
            </a:pPr>
            <a:r>
              <a:rPr lang="en-US" b="1" dirty="0" err="1"/>
              <a:t>Banjir</a:t>
            </a:r>
            <a:endParaRPr lang="en-US" b="1" dirty="0"/>
          </a:p>
        </p:txBody>
      </p:sp>
      <p:sp>
        <p:nvSpPr>
          <p:cNvPr id="94218" name="TextBox 14"/>
          <p:cNvSpPr txBox="1">
            <a:spLocks noChangeArrowheads="1"/>
          </p:cNvSpPr>
          <p:nvPr/>
        </p:nvSpPr>
        <p:spPr bwMode="auto">
          <a:xfrm>
            <a:off x="2895600" y="4572000"/>
            <a:ext cx="2286000" cy="3810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r>
              <a:rPr lang="en-US" sz="1800" b="1">
                <a:solidFill>
                  <a:schemeClr val="bg1"/>
                </a:solidFill>
              </a:rPr>
              <a:t>Banjir Bandang</a:t>
            </a:r>
          </a:p>
        </p:txBody>
      </p:sp>
      <p:sp>
        <p:nvSpPr>
          <p:cNvPr id="16" name="TextBox 15"/>
          <p:cNvSpPr txBox="1"/>
          <p:nvPr/>
        </p:nvSpPr>
        <p:spPr>
          <a:xfrm>
            <a:off x="3429000" y="4191000"/>
            <a:ext cx="2209800" cy="369888"/>
          </a:xfrm>
          <a:prstGeom prst="rect">
            <a:avLst/>
          </a:prstGeom>
          <a:solidFill>
            <a:schemeClr val="bg1">
              <a:lumMod val="75000"/>
            </a:schemeClr>
          </a:solidFill>
        </p:spPr>
        <p:txBody>
          <a:bodyPr>
            <a:spAutoFit/>
          </a:bodyPr>
          <a:lstStyle/>
          <a:p>
            <a:pPr algn="ctr">
              <a:defRPr/>
            </a:pPr>
            <a:r>
              <a:rPr lang="en-US" b="1" dirty="0" err="1"/>
              <a:t>Gelombang</a:t>
            </a:r>
            <a:r>
              <a:rPr lang="en-US" b="1" dirty="0"/>
              <a:t> </a:t>
            </a:r>
            <a:r>
              <a:rPr lang="en-US" b="1" dirty="0" err="1"/>
              <a:t>Laut</a:t>
            </a:r>
            <a:endParaRPr lang="en-US" b="1" dirty="0"/>
          </a:p>
        </p:txBody>
      </p:sp>
      <p:sp>
        <p:nvSpPr>
          <p:cNvPr id="17" name="TextBox 16"/>
          <p:cNvSpPr txBox="1"/>
          <p:nvPr/>
        </p:nvSpPr>
        <p:spPr>
          <a:xfrm>
            <a:off x="3810000" y="3810000"/>
            <a:ext cx="2057400" cy="369888"/>
          </a:xfrm>
          <a:prstGeom prst="rect">
            <a:avLst/>
          </a:prstGeom>
          <a:solidFill>
            <a:schemeClr val="bg1">
              <a:lumMod val="85000"/>
            </a:schemeClr>
          </a:solidFill>
        </p:spPr>
        <p:txBody>
          <a:bodyPr>
            <a:spAutoFit/>
          </a:bodyPr>
          <a:lstStyle/>
          <a:p>
            <a:pPr algn="ctr">
              <a:defRPr/>
            </a:pPr>
            <a:r>
              <a:rPr lang="en-US" b="1" dirty="0" err="1"/>
              <a:t>Longsor</a:t>
            </a:r>
            <a:endParaRPr lang="en-US" b="1" dirty="0"/>
          </a:p>
        </p:txBody>
      </p:sp>
      <p:sp>
        <p:nvSpPr>
          <p:cNvPr id="18" name="TextBox 17"/>
          <p:cNvSpPr txBox="1"/>
          <p:nvPr/>
        </p:nvSpPr>
        <p:spPr>
          <a:xfrm>
            <a:off x="4267200" y="3352800"/>
            <a:ext cx="2362200" cy="369888"/>
          </a:xfrm>
          <a:prstGeom prst="rect">
            <a:avLst/>
          </a:prstGeom>
          <a:solidFill>
            <a:schemeClr val="bg1">
              <a:lumMod val="95000"/>
            </a:schemeClr>
          </a:solidFill>
        </p:spPr>
        <p:txBody>
          <a:bodyPr>
            <a:spAutoFit/>
          </a:bodyPr>
          <a:lstStyle/>
          <a:p>
            <a:pPr algn="ctr">
              <a:defRPr/>
            </a:pPr>
            <a:r>
              <a:rPr lang="en-US" b="1" dirty="0" err="1"/>
              <a:t>Angin</a:t>
            </a:r>
            <a:r>
              <a:rPr lang="en-US" b="1" dirty="0"/>
              <a:t> </a:t>
            </a:r>
            <a:r>
              <a:rPr lang="en-US" b="1" dirty="0" err="1"/>
              <a:t>Topan</a:t>
            </a:r>
            <a:endParaRPr lang="en-US" b="1" dirty="0"/>
          </a:p>
        </p:txBody>
      </p:sp>
      <p:sp>
        <p:nvSpPr>
          <p:cNvPr id="19" name="TextBox 18"/>
          <p:cNvSpPr txBox="1"/>
          <p:nvPr/>
        </p:nvSpPr>
        <p:spPr>
          <a:xfrm>
            <a:off x="4876800" y="2971800"/>
            <a:ext cx="2209800" cy="369888"/>
          </a:xfrm>
          <a:prstGeom prst="rect">
            <a:avLst/>
          </a:prstGeom>
          <a:solidFill>
            <a:schemeClr val="tx2">
              <a:lumMod val="20000"/>
              <a:lumOff val="80000"/>
            </a:schemeClr>
          </a:solidFill>
        </p:spPr>
        <p:txBody>
          <a:bodyPr>
            <a:spAutoFit/>
          </a:bodyPr>
          <a:lstStyle/>
          <a:p>
            <a:pPr algn="ctr">
              <a:defRPr/>
            </a:pPr>
            <a:r>
              <a:rPr lang="en-US" b="1" dirty="0" err="1"/>
              <a:t>Epidemi</a:t>
            </a:r>
            <a:endParaRPr lang="en-US" b="1" dirty="0"/>
          </a:p>
        </p:txBody>
      </p:sp>
      <p:sp>
        <p:nvSpPr>
          <p:cNvPr id="94223" name="TextBox 19"/>
          <p:cNvSpPr txBox="1">
            <a:spLocks noChangeArrowheads="1"/>
          </p:cNvSpPr>
          <p:nvPr/>
        </p:nvSpPr>
        <p:spPr bwMode="auto">
          <a:xfrm>
            <a:off x="5510213" y="2514600"/>
            <a:ext cx="2009775" cy="369888"/>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r>
              <a:rPr lang="en-US" sz="1800" b="1">
                <a:solidFill>
                  <a:srgbClr val="FFFFFF"/>
                </a:solidFill>
              </a:rPr>
              <a:t>Gunung Api</a:t>
            </a:r>
          </a:p>
        </p:txBody>
      </p:sp>
      <p:sp>
        <p:nvSpPr>
          <p:cNvPr id="21" name="TextBox 20"/>
          <p:cNvSpPr txBox="1"/>
          <p:nvPr/>
        </p:nvSpPr>
        <p:spPr>
          <a:xfrm>
            <a:off x="5867400" y="2133600"/>
            <a:ext cx="2438400" cy="369888"/>
          </a:xfrm>
          <a:prstGeom prst="rect">
            <a:avLst/>
          </a:prstGeom>
          <a:solidFill>
            <a:schemeClr val="accent1">
              <a:lumMod val="60000"/>
              <a:lumOff val="40000"/>
            </a:schemeClr>
          </a:solidFill>
        </p:spPr>
        <p:txBody>
          <a:bodyPr>
            <a:spAutoFit/>
          </a:bodyPr>
          <a:lstStyle/>
          <a:p>
            <a:pPr>
              <a:defRPr/>
            </a:pPr>
            <a:r>
              <a:rPr lang="en-US" b="1" dirty="0" err="1"/>
              <a:t>Kecelakaan</a:t>
            </a:r>
            <a:r>
              <a:rPr lang="en-US" b="1" dirty="0"/>
              <a:t> </a:t>
            </a:r>
            <a:r>
              <a:rPr lang="en-US" b="1" dirty="0" err="1"/>
              <a:t>Industri</a:t>
            </a:r>
            <a:endParaRPr lang="en-US" b="1" dirty="0"/>
          </a:p>
        </p:txBody>
      </p:sp>
      <p:sp>
        <p:nvSpPr>
          <p:cNvPr id="22" name="TextBox 21"/>
          <p:cNvSpPr txBox="1"/>
          <p:nvPr/>
        </p:nvSpPr>
        <p:spPr>
          <a:xfrm>
            <a:off x="6400800" y="1676400"/>
            <a:ext cx="1981200" cy="369888"/>
          </a:xfrm>
          <a:prstGeom prst="rect">
            <a:avLst/>
          </a:prstGeom>
          <a:solidFill>
            <a:schemeClr val="tx2">
              <a:lumMod val="40000"/>
              <a:lumOff val="60000"/>
            </a:schemeClr>
          </a:solidFill>
        </p:spPr>
        <p:txBody>
          <a:bodyPr>
            <a:spAutoFit/>
          </a:bodyPr>
          <a:lstStyle/>
          <a:p>
            <a:pPr algn="ctr">
              <a:defRPr/>
            </a:pPr>
            <a:r>
              <a:rPr lang="en-US" b="1" dirty="0"/>
              <a:t>Tsunami</a:t>
            </a:r>
          </a:p>
        </p:txBody>
      </p:sp>
      <p:sp>
        <p:nvSpPr>
          <p:cNvPr id="94226" name="TextBox 22"/>
          <p:cNvSpPr txBox="1">
            <a:spLocks noChangeArrowheads="1"/>
          </p:cNvSpPr>
          <p:nvPr/>
        </p:nvSpPr>
        <p:spPr bwMode="auto">
          <a:xfrm>
            <a:off x="6781800" y="1219200"/>
            <a:ext cx="1752600" cy="3810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r>
              <a:rPr lang="en-US" sz="1800" b="1">
                <a:solidFill>
                  <a:srgbClr val="FFFFFF"/>
                </a:solidFill>
              </a:rPr>
              <a:t>Gempabumi</a:t>
            </a:r>
          </a:p>
        </p:txBody>
      </p:sp>
    </p:spTree>
    <p:extLst>
      <p:ext uri="{BB962C8B-B14F-4D97-AF65-F5344CB8AC3E}">
        <p14:creationId xmlns:p14="http://schemas.microsoft.com/office/powerpoint/2010/main" val="3628631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ChangeArrowheads="1"/>
          </p:cNvSpPr>
          <p:nvPr>
            <p:ph type="title"/>
          </p:nvPr>
        </p:nvSpPr>
        <p:spPr>
          <a:xfrm>
            <a:off x="457200" y="609600"/>
            <a:ext cx="8229600" cy="808038"/>
          </a:xfrm>
          <a:solidFill>
            <a:schemeClr val="hlink"/>
          </a:solidFill>
        </p:spPr>
        <p:txBody>
          <a:bodyPr/>
          <a:lstStyle/>
          <a:p>
            <a:pPr eaLnBrk="1" hangingPunct="1"/>
            <a:r>
              <a:rPr lang="en-US" b="0">
                <a:solidFill>
                  <a:schemeClr val="bg1"/>
                </a:solidFill>
                <a:latin typeface="Arial" charset="0"/>
              </a:rPr>
              <a:t>Penilaian Bahaya</a:t>
            </a:r>
          </a:p>
        </p:txBody>
      </p:sp>
      <p:sp>
        <p:nvSpPr>
          <p:cNvPr id="95234" name="Rectangle 3"/>
          <p:cNvSpPr>
            <a:spLocks noGrp="1" noChangeArrowheads="1"/>
          </p:cNvSpPr>
          <p:nvPr>
            <p:ph type="body" idx="1"/>
          </p:nvPr>
        </p:nvSpPr>
        <p:spPr>
          <a:xfrm>
            <a:off x="457200" y="1981200"/>
            <a:ext cx="8229600" cy="4343400"/>
          </a:xfrm>
          <a:solidFill>
            <a:schemeClr val="accent1"/>
          </a:solidFill>
        </p:spPr>
        <p:txBody>
          <a:bodyPr/>
          <a:lstStyle/>
          <a:p>
            <a:pPr eaLnBrk="1" hangingPunct="1">
              <a:lnSpc>
                <a:spcPct val="90000"/>
              </a:lnSpc>
            </a:pPr>
            <a:r>
              <a:rPr lang="en-US">
                <a:latin typeface="Arial" charset="0"/>
              </a:rPr>
              <a:t>Didasarkan pada dua penilaian ancaman yaitu:</a:t>
            </a:r>
          </a:p>
          <a:p>
            <a:pPr lvl="1" eaLnBrk="1" hangingPunct="1">
              <a:lnSpc>
                <a:spcPct val="90000"/>
              </a:lnSpc>
            </a:pPr>
            <a:r>
              <a:rPr lang="en-US" b="1">
                <a:latin typeface="Arial" charset="0"/>
              </a:rPr>
              <a:t>Probabilitas</a:t>
            </a:r>
            <a:r>
              <a:rPr lang="en-US">
                <a:latin typeface="Arial" charset="0"/>
              </a:rPr>
              <a:t> atau kemungkinan terjadinya bencana dan</a:t>
            </a:r>
          </a:p>
          <a:p>
            <a:pPr lvl="1" eaLnBrk="1" hangingPunct="1">
              <a:lnSpc>
                <a:spcPct val="90000"/>
              </a:lnSpc>
            </a:pPr>
            <a:r>
              <a:rPr lang="en-US" b="1">
                <a:latin typeface="Arial" charset="0"/>
              </a:rPr>
              <a:t>Dampak, </a:t>
            </a:r>
            <a:r>
              <a:rPr lang="en-US">
                <a:latin typeface="Arial" charset="0"/>
              </a:rPr>
              <a:t>dampak kerugian atau kerusakan yang ditimbulkan </a:t>
            </a:r>
          </a:p>
          <a:p>
            <a:pPr lvl="1" eaLnBrk="1" hangingPunct="1">
              <a:lnSpc>
                <a:spcPct val="90000"/>
              </a:lnSpc>
            </a:pPr>
            <a:endParaRPr lang="en-US">
              <a:latin typeface="Arial" charset="0"/>
            </a:endParaRPr>
          </a:p>
          <a:p>
            <a:pPr eaLnBrk="1" hangingPunct="1">
              <a:lnSpc>
                <a:spcPct val="90000"/>
              </a:lnSpc>
            </a:pPr>
            <a:r>
              <a:rPr lang="en-US">
                <a:latin typeface="Arial" charset="0"/>
              </a:rPr>
              <a:t>Hasil penilaian kemudian di plot kedalam matriks pemilihan risiko. </a:t>
            </a:r>
          </a:p>
        </p:txBody>
      </p:sp>
    </p:spTree>
    <p:extLst>
      <p:ext uri="{BB962C8B-B14F-4D97-AF65-F5344CB8AC3E}">
        <p14:creationId xmlns:p14="http://schemas.microsoft.com/office/powerpoint/2010/main" val="29898347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ChangeArrowheads="1"/>
          </p:cNvSpPr>
          <p:nvPr>
            <p:ph type="title"/>
          </p:nvPr>
        </p:nvSpPr>
        <p:spPr>
          <a:xfrm>
            <a:off x="457200" y="193675"/>
            <a:ext cx="8458200" cy="863600"/>
          </a:xfrm>
        </p:spPr>
        <p:style>
          <a:lnRef idx="2">
            <a:schemeClr val="dk1">
              <a:shade val="50000"/>
            </a:schemeClr>
          </a:lnRef>
          <a:fillRef idx="1">
            <a:schemeClr val="dk1"/>
          </a:fillRef>
          <a:effectRef idx="0">
            <a:schemeClr val="dk1"/>
          </a:effectRef>
          <a:fontRef idx="minor">
            <a:schemeClr val="lt1"/>
          </a:fontRef>
        </p:style>
        <p:txBody>
          <a:bodyPr/>
          <a:lstStyle/>
          <a:p>
            <a:pPr eaLnBrk="1" hangingPunct="1"/>
            <a:r>
              <a:rPr lang="en-US" sz="3500" b="0">
                <a:solidFill>
                  <a:schemeClr val="bg1"/>
                </a:solidFill>
                <a:latin typeface="Arial" charset="0"/>
              </a:rPr>
              <a:t>Probabilitas Kejadian</a:t>
            </a:r>
          </a:p>
        </p:txBody>
      </p:sp>
      <p:sp>
        <p:nvSpPr>
          <p:cNvPr id="96258" name="Rectangle 3"/>
          <p:cNvSpPr>
            <a:spLocks noGrp="1" noChangeArrowheads="1"/>
          </p:cNvSpPr>
          <p:nvPr>
            <p:ph type="body" idx="1"/>
          </p:nvPr>
        </p:nvSpPr>
        <p:spPr>
          <a:xfrm>
            <a:off x="457200" y="1600200"/>
            <a:ext cx="8458200" cy="4495800"/>
          </a:xfrm>
          <a:solidFill>
            <a:schemeClr val="accent1"/>
          </a:solidFill>
        </p:spPr>
        <p:txBody>
          <a:bodyPr/>
          <a:lstStyle/>
          <a:p>
            <a:pPr eaLnBrk="1" hangingPunct="1">
              <a:lnSpc>
                <a:spcPct val="90000"/>
              </a:lnSpc>
            </a:pPr>
            <a:r>
              <a:rPr lang="en-US" b="1">
                <a:latin typeface="Arial" charset="0"/>
              </a:rPr>
              <a:t>Skala Probabilitas:</a:t>
            </a:r>
          </a:p>
          <a:p>
            <a:pPr lvl="1" eaLnBrk="1" hangingPunct="1">
              <a:lnSpc>
                <a:spcPct val="90000"/>
              </a:lnSpc>
              <a:buFont typeface="Wingdings" charset="0"/>
              <a:buNone/>
            </a:pPr>
            <a:r>
              <a:rPr lang="en-US" b="1">
                <a:latin typeface="Arial" charset="0"/>
              </a:rPr>
              <a:t>5 Sangat Pasti </a:t>
            </a:r>
            <a:r>
              <a:rPr lang="en-US">
                <a:latin typeface="Arial" charset="0"/>
              </a:rPr>
              <a:t>(hampir dipastikan 100% terjadi tahun depan).</a:t>
            </a:r>
          </a:p>
          <a:p>
            <a:pPr lvl="1" eaLnBrk="1" hangingPunct="1">
              <a:lnSpc>
                <a:spcPct val="90000"/>
              </a:lnSpc>
              <a:buFont typeface="Wingdings" charset="0"/>
              <a:buNone/>
            </a:pPr>
            <a:r>
              <a:rPr lang="en-US" b="1">
                <a:latin typeface="Arial" charset="0"/>
              </a:rPr>
              <a:t>4 Hampir Pasti </a:t>
            </a:r>
            <a:r>
              <a:rPr lang="en-US">
                <a:latin typeface="Arial" charset="0"/>
              </a:rPr>
              <a:t>(10 – 100% terjadi tahun depan, atau sekali dalam 10 tahun mendatang)</a:t>
            </a:r>
          </a:p>
          <a:p>
            <a:pPr lvl="1" eaLnBrk="1" hangingPunct="1">
              <a:lnSpc>
                <a:spcPct val="90000"/>
              </a:lnSpc>
              <a:buFont typeface="Wingdings" charset="0"/>
              <a:buNone/>
            </a:pPr>
            <a:r>
              <a:rPr lang="en-US" b="1">
                <a:latin typeface="Arial" charset="0"/>
              </a:rPr>
              <a:t>3 Mungkin </a:t>
            </a:r>
            <a:r>
              <a:rPr lang="en-US">
                <a:latin typeface="Arial" charset="0"/>
              </a:rPr>
              <a:t>(1-10% terjadi tahun depan, atau sekali dalam 100 tahun)</a:t>
            </a:r>
          </a:p>
          <a:p>
            <a:pPr lvl="1" eaLnBrk="1" hangingPunct="1">
              <a:lnSpc>
                <a:spcPct val="90000"/>
              </a:lnSpc>
              <a:buFont typeface="Wingdings" charset="0"/>
              <a:buNone/>
            </a:pPr>
            <a:r>
              <a:rPr lang="en-US" b="1">
                <a:latin typeface="Arial" charset="0"/>
              </a:rPr>
              <a:t>2 Kemungkinan Kecil  </a:t>
            </a:r>
            <a:r>
              <a:rPr lang="en-US">
                <a:latin typeface="Arial" charset="0"/>
              </a:rPr>
              <a:t>(kurang dari sekali dalam 100 tahun)</a:t>
            </a:r>
          </a:p>
          <a:p>
            <a:pPr lvl="1" eaLnBrk="1" hangingPunct="1">
              <a:lnSpc>
                <a:spcPct val="90000"/>
              </a:lnSpc>
              <a:buFont typeface="Wingdings" charset="0"/>
              <a:buNone/>
            </a:pPr>
            <a:r>
              <a:rPr lang="en-US" b="1">
                <a:latin typeface="Arial" charset="0"/>
              </a:rPr>
              <a:t>1 Tidak Pasti </a:t>
            </a:r>
            <a:r>
              <a:rPr lang="en-US">
                <a:latin typeface="Arial" charset="0"/>
              </a:rPr>
              <a:t>sama sekali</a:t>
            </a:r>
            <a:r>
              <a:rPr lang="en-US" b="1">
                <a:latin typeface="Arial" charset="0"/>
              </a:rPr>
              <a:t>  </a:t>
            </a:r>
          </a:p>
          <a:p>
            <a:pPr eaLnBrk="1" hangingPunct="1">
              <a:lnSpc>
                <a:spcPct val="90000"/>
              </a:lnSpc>
            </a:pPr>
            <a:endParaRPr lang="en-US" b="1">
              <a:latin typeface="Arial" charset="0"/>
            </a:endParaRPr>
          </a:p>
        </p:txBody>
      </p:sp>
    </p:spTree>
    <p:extLst>
      <p:ext uri="{BB962C8B-B14F-4D97-AF65-F5344CB8AC3E}">
        <p14:creationId xmlns:p14="http://schemas.microsoft.com/office/powerpoint/2010/main" val="28301101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p:nvPr>
        </p:nvSpPr>
        <p:spPr>
          <a:xfrm>
            <a:off x="838200" y="533400"/>
            <a:ext cx="8001000" cy="884238"/>
          </a:xfrm>
          <a:solidFill>
            <a:schemeClr val="folHlink"/>
          </a:solidFill>
        </p:spPr>
        <p:txBody>
          <a:bodyPr/>
          <a:lstStyle/>
          <a:p>
            <a:pPr eaLnBrk="1" hangingPunct="1"/>
            <a:r>
              <a:rPr lang="en-US" sz="3500" dirty="0" err="1">
                <a:solidFill>
                  <a:schemeClr val="bg1"/>
                </a:solidFill>
                <a:latin typeface="Arial" charset="0"/>
              </a:rPr>
              <a:t>Dampak</a:t>
            </a:r>
            <a:r>
              <a:rPr lang="en-US" sz="3500" dirty="0">
                <a:solidFill>
                  <a:schemeClr val="bg1"/>
                </a:solidFill>
                <a:latin typeface="Arial" charset="0"/>
              </a:rPr>
              <a:t> </a:t>
            </a:r>
            <a:r>
              <a:rPr lang="en-US" sz="3500" dirty="0" err="1">
                <a:solidFill>
                  <a:schemeClr val="bg1"/>
                </a:solidFill>
                <a:latin typeface="Arial" charset="0"/>
              </a:rPr>
              <a:t>Kejadian</a:t>
            </a:r>
            <a:endParaRPr lang="en-US" sz="3500" dirty="0">
              <a:solidFill>
                <a:schemeClr val="bg1"/>
              </a:solidFill>
              <a:latin typeface="Arial" charset="0"/>
            </a:endParaRPr>
          </a:p>
        </p:txBody>
      </p:sp>
      <p:sp>
        <p:nvSpPr>
          <p:cNvPr id="97282" name="Rectangle 3"/>
          <p:cNvSpPr>
            <a:spLocks noGrp="1" noChangeArrowheads="1"/>
          </p:cNvSpPr>
          <p:nvPr>
            <p:ph type="body" idx="1"/>
          </p:nvPr>
        </p:nvSpPr>
        <p:spPr>
          <a:xfrm>
            <a:off x="838200" y="1600200"/>
            <a:ext cx="8077200" cy="4495800"/>
          </a:xfrm>
          <a:solidFill>
            <a:srgbClr val="E3F721"/>
          </a:solidFill>
        </p:spPr>
        <p:txBody>
          <a:bodyPr/>
          <a:lstStyle/>
          <a:p>
            <a:pPr eaLnBrk="1" hangingPunct="1">
              <a:buFont typeface="Wingdings" charset="0"/>
              <a:buNone/>
            </a:pPr>
            <a:r>
              <a:rPr lang="en-US" b="1">
                <a:latin typeface="Arial" charset="0"/>
              </a:rPr>
              <a:t>Dampak Kerugian yang ditimbulkan:</a:t>
            </a:r>
          </a:p>
          <a:p>
            <a:pPr lvl="1" eaLnBrk="1" hangingPunct="1">
              <a:buFont typeface="Wingdings" charset="0"/>
              <a:buNone/>
            </a:pPr>
            <a:endParaRPr lang="en-US" b="1">
              <a:latin typeface="Arial" charset="0"/>
            </a:endParaRPr>
          </a:p>
          <a:p>
            <a:pPr lvl="1" eaLnBrk="1" hangingPunct="1">
              <a:buFont typeface="Wingdings" charset="0"/>
              <a:buNone/>
            </a:pPr>
            <a:r>
              <a:rPr lang="en-US" b="1">
                <a:latin typeface="Arial" charset="0"/>
              </a:rPr>
              <a:t>5 Sangat Parah </a:t>
            </a:r>
            <a:r>
              <a:rPr lang="en-US">
                <a:latin typeface="Arial" charset="0"/>
              </a:rPr>
              <a:t>(hampir dipastikan 100% wilayah hancur dan lumpuh total)</a:t>
            </a:r>
          </a:p>
          <a:p>
            <a:pPr lvl="1" eaLnBrk="1" hangingPunct="1">
              <a:buFont typeface="Wingdings" charset="0"/>
              <a:buNone/>
            </a:pPr>
            <a:r>
              <a:rPr lang="en-US" b="1">
                <a:latin typeface="Arial" charset="0"/>
              </a:rPr>
              <a:t>4 Parah </a:t>
            </a:r>
            <a:r>
              <a:rPr lang="en-US">
                <a:latin typeface="Arial" charset="0"/>
              </a:rPr>
              <a:t>(50-75 % wilayah hancur dan lumpuh)</a:t>
            </a:r>
          </a:p>
          <a:p>
            <a:pPr lvl="1" eaLnBrk="1" hangingPunct="1">
              <a:buFont typeface="Wingdings" charset="0"/>
              <a:buNone/>
            </a:pPr>
            <a:r>
              <a:rPr lang="en-US" b="1">
                <a:latin typeface="Arial" charset="0"/>
              </a:rPr>
              <a:t>3 Cukup Parah </a:t>
            </a:r>
            <a:r>
              <a:rPr lang="en-US">
                <a:latin typeface="Arial" charset="0"/>
              </a:rPr>
              <a:t>(10-50 % wilayah hancur)</a:t>
            </a:r>
          </a:p>
          <a:p>
            <a:pPr lvl="1" eaLnBrk="1" hangingPunct="1">
              <a:buFont typeface="Wingdings" charset="0"/>
              <a:buNone/>
            </a:pPr>
            <a:r>
              <a:rPr lang="en-US" b="1">
                <a:latin typeface="Arial" charset="0"/>
              </a:rPr>
              <a:t>2 Ringan </a:t>
            </a:r>
            <a:r>
              <a:rPr lang="en-US">
                <a:latin typeface="Arial" charset="0"/>
              </a:rPr>
              <a:t>(kurang 10% wilayah yang terkena)</a:t>
            </a:r>
          </a:p>
          <a:p>
            <a:pPr lvl="1" eaLnBrk="1" hangingPunct="1">
              <a:buFont typeface="Wingdings" charset="0"/>
              <a:buNone/>
            </a:pPr>
            <a:r>
              <a:rPr lang="en-US" b="1">
                <a:latin typeface="Arial" charset="0"/>
              </a:rPr>
              <a:t>1 Tidak Parah </a:t>
            </a:r>
            <a:r>
              <a:rPr lang="en-US">
                <a:latin typeface="Arial" charset="0"/>
              </a:rPr>
              <a:t>sama sekali</a:t>
            </a:r>
            <a:r>
              <a:rPr lang="en-US" b="1">
                <a:latin typeface="Arial" charset="0"/>
              </a:rPr>
              <a:t>  </a:t>
            </a:r>
          </a:p>
        </p:txBody>
      </p:sp>
    </p:spTree>
    <p:extLst>
      <p:ext uri="{BB962C8B-B14F-4D97-AF65-F5344CB8AC3E}">
        <p14:creationId xmlns:p14="http://schemas.microsoft.com/office/powerpoint/2010/main" val="31790027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ChangeArrowheads="1"/>
          </p:cNvSpPr>
          <p:nvPr>
            <p:ph type="title"/>
          </p:nvPr>
        </p:nvSpPr>
        <p:spPr>
          <a:xfrm>
            <a:off x="457200" y="381000"/>
            <a:ext cx="7848600" cy="820738"/>
          </a:xfrm>
          <a:solidFill>
            <a:srgbClr val="E3F721"/>
          </a:solidFill>
        </p:spPr>
        <p:txBody>
          <a:bodyPr/>
          <a:lstStyle/>
          <a:p>
            <a:pPr eaLnBrk="1" hangingPunct="1"/>
            <a:r>
              <a:rPr lang="en-US" b="0">
                <a:latin typeface="Arial" charset="0"/>
              </a:rPr>
              <a:t>Penilaian Bahaya</a:t>
            </a:r>
          </a:p>
        </p:txBody>
      </p:sp>
      <p:graphicFrame>
        <p:nvGraphicFramePr>
          <p:cNvPr id="32771" name="Group 3"/>
          <p:cNvGraphicFramePr>
            <a:graphicFrameLocks noGrp="1"/>
          </p:cNvGraphicFramePr>
          <p:nvPr>
            <p:ph idx="1"/>
          </p:nvPr>
        </p:nvGraphicFramePr>
        <p:xfrm>
          <a:off x="457200" y="1719263"/>
          <a:ext cx="7848600" cy="3995739"/>
        </p:xfrm>
        <a:graphic>
          <a:graphicData uri="http://schemas.openxmlformats.org/drawingml/2006/table">
            <a:tbl>
              <a:tblPr/>
              <a:tblGrid>
                <a:gridCol w="6176963"/>
                <a:gridCol w="800100"/>
                <a:gridCol w="871537"/>
              </a:tblGrid>
              <a:tr h="70485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1" i="0" u="none" strike="noStrike" cap="none" normalizeH="0" baseline="0" dirty="0" err="1" smtClean="0">
                          <a:ln>
                            <a:noFill/>
                          </a:ln>
                          <a:solidFill>
                            <a:schemeClr val="tx1"/>
                          </a:solidFill>
                          <a:effectLst/>
                          <a:latin typeface="Arial" charset="0"/>
                        </a:rPr>
                        <a:t>Jenis</a:t>
                      </a:r>
                      <a:r>
                        <a:rPr kumimoji="0" lang="en-US" sz="2600" b="1" i="0" u="none" strike="noStrike" cap="none" normalizeH="0" baseline="0" dirty="0" smtClean="0">
                          <a:ln>
                            <a:noFill/>
                          </a:ln>
                          <a:solidFill>
                            <a:schemeClr val="tx1"/>
                          </a:solidFill>
                          <a:effectLst/>
                          <a:latin typeface="Arial" charset="0"/>
                        </a:rPr>
                        <a:t> </a:t>
                      </a:r>
                      <a:r>
                        <a:rPr kumimoji="0" lang="en-US" sz="2600" b="1" i="0" u="none" strike="noStrike" cap="none" normalizeH="0" baseline="0" dirty="0" err="1" smtClean="0">
                          <a:ln>
                            <a:noFill/>
                          </a:ln>
                          <a:solidFill>
                            <a:schemeClr val="tx1"/>
                          </a:solidFill>
                          <a:effectLst/>
                          <a:latin typeface="Arial" charset="0"/>
                        </a:rPr>
                        <a:t>Bahaya</a:t>
                      </a:r>
                      <a:endParaRPr kumimoji="0" lang="en-US" sz="2600" b="1"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1" i="0" u="none" strike="noStrike" cap="none" normalizeH="0" baseline="0" smtClean="0">
                          <a:ln>
                            <a:noFill/>
                          </a:ln>
                          <a:solidFill>
                            <a:schemeClr val="tx1"/>
                          </a:solidFill>
                          <a:effectLst/>
                          <a:latin typeface="Arial" charset="0"/>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1" i="0" u="none" strike="noStrike" cap="none" normalizeH="0" baseline="0" smtClean="0">
                          <a:ln>
                            <a:noFill/>
                          </a:ln>
                          <a:solidFill>
                            <a:schemeClr val="tx1"/>
                          </a:solidFill>
                          <a:effectLst/>
                          <a:latin typeface="Arial" charset="0"/>
                        </a:rPr>
                        <a:t>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492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Gempa Bumi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4768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Banjir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492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err="1" smtClean="0">
                          <a:ln>
                            <a:noFill/>
                          </a:ln>
                          <a:solidFill>
                            <a:schemeClr val="tx1"/>
                          </a:solidFill>
                          <a:effectLst/>
                          <a:latin typeface="Arial" charset="0"/>
                        </a:rPr>
                        <a:t>Kecelakaan</a:t>
                      </a:r>
                      <a:r>
                        <a:rPr kumimoji="0" lang="en-US" sz="2600" b="0" i="0" u="none" strike="noStrike" cap="none" normalizeH="0" baseline="0" dirty="0" smtClean="0">
                          <a:ln>
                            <a:noFill/>
                          </a:ln>
                          <a:solidFill>
                            <a:schemeClr val="tx1"/>
                          </a:solidFill>
                          <a:effectLst/>
                          <a:latin typeface="Arial" charset="0"/>
                        </a:rPr>
                        <a:t> </a:t>
                      </a:r>
                      <a:r>
                        <a:rPr kumimoji="0" lang="en-US" sz="2600" b="0" i="0" u="none" strike="noStrike" cap="none" normalizeH="0" baseline="0" dirty="0" err="1" smtClean="0">
                          <a:ln>
                            <a:noFill/>
                          </a:ln>
                          <a:solidFill>
                            <a:schemeClr val="tx1"/>
                          </a:solidFill>
                          <a:effectLst/>
                          <a:latin typeface="Arial" charset="0"/>
                        </a:rPr>
                        <a:t>Industri</a:t>
                      </a:r>
                      <a:endParaRPr kumimoji="0" lang="en-US" sz="26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4768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err="1" smtClean="0">
                          <a:ln>
                            <a:noFill/>
                          </a:ln>
                          <a:solidFill>
                            <a:schemeClr val="tx1"/>
                          </a:solidFill>
                          <a:effectLst/>
                          <a:latin typeface="Arial" charset="0"/>
                        </a:rPr>
                        <a:t>Kebakaran</a:t>
                      </a:r>
                      <a:endParaRPr kumimoji="0" lang="en-US" sz="26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492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Kerusuhan Sosial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4768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dst.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99364" name="Text Box 37"/>
          <p:cNvSpPr txBox="1">
            <a:spLocks noChangeArrowheads="1"/>
          </p:cNvSpPr>
          <p:nvPr/>
        </p:nvSpPr>
        <p:spPr bwMode="auto">
          <a:xfrm>
            <a:off x="533400" y="5791200"/>
            <a:ext cx="32766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b="1">
                <a:solidFill>
                  <a:srgbClr val="000000"/>
                </a:solidFill>
              </a:rPr>
              <a:t>P= Probabilitas (skala 1-5)</a:t>
            </a:r>
          </a:p>
          <a:p>
            <a:pPr eaLnBrk="1" hangingPunct="1">
              <a:spcBef>
                <a:spcPct val="50000"/>
              </a:spcBef>
            </a:pPr>
            <a:r>
              <a:rPr lang="en-US" sz="1800" b="1">
                <a:solidFill>
                  <a:srgbClr val="000000"/>
                </a:solidFill>
              </a:rPr>
              <a:t>D= Dampak (skala 1-5)</a:t>
            </a:r>
          </a:p>
        </p:txBody>
      </p:sp>
    </p:spTree>
    <p:extLst>
      <p:ext uri="{BB962C8B-B14F-4D97-AF65-F5344CB8AC3E}">
        <p14:creationId xmlns:p14="http://schemas.microsoft.com/office/powerpoint/2010/main" val="19544803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811" name="Group 67"/>
          <p:cNvGraphicFramePr>
            <a:graphicFrameLocks noGrp="1"/>
          </p:cNvGraphicFramePr>
          <p:nvPr/>
        </p:nvGraphicFramePr>
        <p:xfrm>
          <a:off x="1066800" y="1447800"/>
          <a:ext cx="7391400" cy="5029201"/>
        </p:xfrm>
        <a:graphic>
          <a:graphicData uri="http://schemas.openxmlformats.org/drawingml/2006/table">
            <a:tbl>
              <a:tblPr/>
              <a:tblGrid>
                <a:gridCol w="1524000"/>
                <a:gridCol w="1524000"/>
                <a:gridCol w="1524000"/>
                <a:gridCol w="1447800"/>
                <a:gridCol w="1371600"/>
              </a:tblGrid>
              <a:tr h="9906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3F72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3F72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bg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12B0D"/>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bg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12B0D"/>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bg1"/>
                          </a:solidFill>
                          <a:effectLst/>
                          <a:latin typeface="Arial"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12B0D"/>
                    </a:solidFill>
                  </a:tcPr>
                </a:tc>
              </a:tr>
              <a:tr h="102076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3F72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3F72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3F72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12B0D"/>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bg1"/>
                          </a:solidFill>
                          <a:effectLst/>
                          <a:latin typeface="Arial"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12B0D"/>
                    </a:solidFill>
                  </a:tcPr>
                </a:tc>
              </a:tr>
              <a:tr h="102235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DF5D0"/>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3F72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3F72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3F72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bg1"/>
                          </a:solidFill>
                          <a:effectLst/>
                          <a:latin typeface="Arial"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12B0D"/>
                    </a:solidFill>
                  </a:tcPr>
                </a:tc>
              </a:tr>
              <a:tr h="102076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DF5D0"/>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DF5D0"/>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3F72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3F72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3F721"/>
                    </a:solidFill>
                  </a:tcPr>
                </a:tc>
              </a:tr>
              <a:tr h="97472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F5D0"/>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F5D0"/>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F5D0"/>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3F72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3F721"/>
                    </a:solidFill>
                  </a:tcPr>
                </a:tc>
              </a:tr>
            </a:tbl>
          </a:graphicData>
        </a:graphic>
      </p:graphicFrame>
      <p:sp>
        <p:nvSpPr>
          <p:cNvPr id="100395" name="Text Box 42"/>
          <p:cNvSpPr txBox="1">
            <a:spLocks noChangeArrowheads="1"/>
          </p:cNvSpPr>
          <p:nvPr/>
        </p:nvSpPr>
        <p:spPr bwMode="auto">
          <a:xfrm>
            <a:off x="5638800" y="9144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b="1">
                <a:solidFill>
                  <a:srgbClr val="000000"/>
                </a:solidFill>
              </a:rPr>
              <a:t>Dampak</a:t>
            </a:r>
          </a:p>
        </p:txBody>
      </p:sp>
      <p:sp>
        <p:nvSpPr>
          <p:cNvPr id="100396" name="Line 43"/>
          <p:cNvSpPr>
            <a:spLocks noChangeShapeType="1"/>
          </p:cNvSpPr>
          <p:nvPr/>
        </p:nvSpPr>
        <p:spPr bwMode="auto">
          <a:xfrm>
            <a:off x="7391400" y="1219200"/>
            <a:ext cx="990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0397" name="Line 44"/>
          <p:cNvSpPr>
            <a:spLocks noChangeShapeType="1"/>
          </p:cNvSpPr>
          <p:nvPr/>
        </p:nvSpPr>
        <p:spPr bwMode="auto">
          <a:xfrm>
            <a:off x="1066800" y="1219200"/>
            <a:ext cx="4495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0398" name="Text Box 45"/>
          <p:cNvSpPr txBox="1">
            <a:spLocks noChangeArrowheads="1"/>
          </p:cNvSpPr>
          <p:nvPr/>
        </p:nvSpPr>
        <p:spPr bwMode="auto">
          <a:xfrm>
            <a:off x="8488363" y="3352800"/>
            <a:ext cx="54927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nchor="ct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b="1">
                <a:solidFill>
                  <a:srgbClr val="000000"/>
                </a:solidFill>
              </a:rPr>
              <a:t>Probabilitas</a:t>
            </a:r>
          </a:p>
        </p:txBody>
      </p:sp>
      <p:sp>
        <p:nvSpPr>
          <p:cNvPr id="100399" name="Line 46"/>
          <p:cNvSpPr>
            <a:spLocks noChangeShapeType="1"/>
          </p:cNvSpPr>
          <p:nvPr/>
        </p:nvSpPr>
        <p:spPr bwMode="auto">
          <a:xfrm flipV="1">
            <a:off x="8763000" y="5334000"/>
            <a:ext cx="0" cy="1219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0400" name="Line 47"/>
          <p:cNvSpPr>
            <a:spLocks noChangeShapeType="1"/>
          </p:cNvSpPr>
          <p:nvPr/>
        </p:nvSpPr>
        <p:spPr bwMode="auto">
          <a:xfrm flipV="1">
            <a:off x="8763000" y="1447800"/>
            <a:ext cx="0" cy="1752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0401" name="Text Box 48"/>
          <p:cNvSpPr txBox="1">
            <a:spLocks noChangeArrowheads="1"/>
          </p:cNvSpPr>
          <p:nvPr/>
        </p:nvSpPr>
        <p:spPr bwMode="auto">
          <a:xfrm>
            <a:off x="533400" y="381000"/>
            <a:ext cx="457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en-US" sz="1800" b="1">
                <a:solidFill>
                  <a:srgbClr val="000000"/>
                </a:solidFill>
              </a:rPr>
              <a:t>MATRIKS SKALA TINGKAT BAHAYA</a:t>
            </a:r>
          </a:p>
        </p:txBody>
      </p:sp>
      <p:sp>
        <p:nvSpPr>
          <p:cNvPr id="100402" name="Text Box 49"/>
          <p:cNvSpPr txBox="1">
            <a:spLocks noChangeArrowheads="1"/>
          </p:cNvSpPr>
          <p:nvPr/>
        </p:nvSpPr>
        <p:spPr bwMode="auto">
          <a:xfrm>
            <a:off x="6172200" y="1981200"/>
            <a:ext cx="1905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spcBef>
                <a:spcPct val="50000"/>
              </a:spcBef>
            </a:pPr>
            <a:r>
              <a:rPr lang="en-US" sz="3200" b="1">
                <a:solidFill>
                  <a:srgbClr val="FFFFFF"/>
                </a:solidFill>
              </a:rPr>
              <a:t>Tinggi</a:t>
            </a:r>
          </a:p>
        </p:txBody>
      </p:sp>
      <p:sp>
        <p:nvSpPr>
          <p:cNvPr id="100403" name="Text Box 50"/>
          <p:cNvSpPr txBox="1">
            <a:spLocks noChangeArrowheads="1"/>
          </p:cNvSpPr>
          <p:nvPr/>
        </p:nvSpPr>
        <p:spPr bwMode="auto">
          <a:xfrm>
            <a:off x="3352800" y="3611563"/>
            <a:ext cx="28194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spcBef>
                <a:spcPct val="50000"/>
              </a:spcBef>
            </a:pPr>
            <a:r>
              <a:rPr lang="en-US" sz="3200" b="1">
                <a:solidFill>
                  <a:srgbClr val="000000"/>
                </a:solidFill>
              </a:rPr>
              <a:t>Sedang</a:t>
            </a:r>
          </a:p>
        </p:txBody>
      </p:sp>
      <p:sp>
        <p:nvSpPr>
          <p:cNvPr id="100404" name="Text Box 51"/>
          <p:cNvSpPr txBox="1">
            <a:spLocks noChangeArrowheads="1"/>
          </p:cNvSpPr>
          <p:nvPr/>
        </p:nvSpPr>
        <p:spPr bwMode="auto">
          <a:xfrm>
            <a:off x="1371600" y="5715000"/>
            <a:ext cx="1676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spcBef>
                <a:spcPct val="50000"/>
              </a:spcBef>
            </a:pPr>
            <a:r>
              <a:rPr lang="en-US" sz="3200" b="1">
                <a:solidFill>
                  <a:srgbClr val="000000"/>
                </a:solidFill>
              </a:rPr>
              <a:t>Rendah</a:t>
            </a:r>
          </a:p>
        </p:txBody>
      </p:sp>
      <p:sp>
        <p:nvSpPr>
          <p:cNvPr id="2" name="Explosion 1 1"/>
          <p:cNvSpPr/>
          <p:nvPr/>
        </p:nvSpPr>
        <p:spPr>
          <a:xfrm>
            <a:off x="3352800" y="1752600"/>
            <a:ext cx="1676400" cy="1066800"/>
          </a:xfrm>
          <a:prstGeom prst="irregularSeal1">
            <a:avLst/>
          </a:prstGeom>
          <a:solidFill>
            <a:srgbClr val="3366FF"/>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err="1"/>
              <a:t>Banjir</a:t>
            </a:r>
            <a:endParaRPr lang="en-US" dirty="0"/>
          </a:p>
        </p:txBody>
      </p:sp>
      <p:sp>
        <p:nvSpPr>
          <p:cNvPr id="3" name="Explosion 1 2"/>
          <p:cNvSpPr/>
          <p:nvPr/>
        </p:nvSpPr>
        <p:spPr>
          <a:xfrm>
            <a:off x="1066800" y="1752600"/>
            <a:ext cx="2057400" cy="1295400"/>
          </a:xfrm>
          <a:prstGeom prst="irregularSeal1">
            <a:avLst/>
          </a:prstGeom>
          <a:solidFill>
            <a:srgbClr val="FF66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err="1"/>
              <a:t>Kebakaran</a:t>
            </a:r>
            <a:endParaRPr lang="en-US" dirty="0"/>
          </a:p>
        </p:txBody>
      </p:sp>
      <p:sp>
        <p:nvSpPr>
          <p:cNvPr id="4" name="Explosion 1 3"/>
          <p:cNvSpPr/>
          <p:nvPr/>
        </p:nvSpPr>
        <p:spPr>
          <a:xfrm>
            <a:off x="4191000" y="5410200"/>
            <a:ext cx="1752600" cy="1143000"/>
          </a:xfrm>
          <a:prstGeom prst="irregularSeal1">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err="1"/>
              <a:t>Gempa</a:t>
            </a:r>
            <a:endParaRPr lang="en-US" dirty="0"/>
          </a:p>
        </p:txBody>
      </p:sp>
    </p:spTree>
    <p:extLst>
      <p:ext uri="{BB962C8B-B14F-4D97-AF65-F5344CB8AC3E}">
        <p14:creationId xmlns:p14="http://schemas.microsoft.com/office/powerpoint/2010/main" val="191654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noChangeArrowheads="1"/>
          </p:cNvSpPr>
          <p:nvPr>
            <p:ph type="title"/>
          </p:nvPr>
        </p:nvSpPr>
        <p:spPr/>
        <p:txBody>
          <a:bodyPr/>
          <a:lstStyle/>
          <a:p>
            <a:pPr eaLnBrk="1" hangingPunct="1"/>
            <a:r>
              <a:rPr lang="en-US" b="0" dirty="0" err="1" smtClean="0">
                <a:latin typeface="Tahoma" charset="0"/>
              </a:rPr>
              <a:t>Kerentanan</a:t>
            </a:r>
            <a:r>
              <a:rPr lang="en-US" b="0" dirty="0" smtClean="0">
                <a:latin typeface="Tahoma" charset="0"/>
              </a:rPr>
              <a:t> </a:t>
            </a:r>
            <a:endParaRPr lang="en-US" b="0" dirty="0">
              <a:latin typeface="Tahoma" charset="0"/>
            </a:endParaRPr>
          </a:p>
        </p:txBody>
      </p:sp>
      <p:sp>
        <p:nvSpPr>
          <p:cNvPr id="102402" name="Rectangle 3"/>
          <p:cNvSpPr>
            <a:spLocks noGrp="1" noChangeArrowheads="1"/>
          </p:cNvSpPr>
          <p:nvPr>
            <p:ph type="body" idx="1"/>
          </p:nvPr>
        </p:nvSpPr>
        <p:spPr>
          <a:xfrm>
            <a:off x="457200" y="1801813"/>
            <a:ext cx="8229600" cy="4329112"/>
          </a:xfrm>
        </p:spPr>
        <p:txBody>
          <a:bodyPr>
            <a:normAutofit lnSpcReduction="10000"/>
          </a:bodyPr>
          <a:lstStyle/>
          <a:p>
            <a:pPr>
              <a:buFontTx/>
              <a:buChar char="•"/>
            </a:pPr>
            <a:r>
              <a:rPr lang="en-US" sz="3200" dirty="0" err="1">
                <a:latin typeface="Tahoma" charset="0"/>
              </a:rPr>
              <a:t>Kerentanan</a:t>
            </a:r>
            <a:r>
              <a:rPr lang="en-US" sz="3200" dirty="0">
                <a:latin typeface="Tahoma" charset="0"/>
              </a:rPr>
              <a:t> </a:t>
            </a:r>
            <a:r>
              <a:rPr lang="en-US" sz="3200" dirty="0" err="1">
                <a:latin typeface="Tahoma" charset="0"/>
              </a:rPr>
              <a:t>adalah</a:t>
            </a:r>
            <a:r>
              <a:rPr lang="en-US" sz="3200" dirty="0">
                <a:latin typeface="Tahoma" charset="0"/>
              </a:rPr>
              <a:t> </a:t>
            </a:r>
            <a:r>
              <a:rPr lang="en-US" sz="3200" dirty="0" err="1">
                <a:latin typeface="Tahoma" charset="0"/>
              </a:rPr>
              <a:t>suatu</a:t>
            </a:r>
            <a:r>
              <a:rPr lang="en-US" sz="3200" dirty="0">
                <a:latin typeface="Tahoma" charset="0"/>
              </a:rPr>
              <a:t> </a:t>
            </a:r>
            <a:r>
              <a:rPr lang="en-US" sz="3200" dirty="0" err="1">
                <a:latin typeface="Tahoma" charset="0"/>
              </a:rPr>
              <a:t>kondisi</a:t>
            </a:r>
            <a:r>
              <a:rPr lang="en-US" sz="3200" dirty="0">
                <a:latin typeface="Tahoma" charset="0"/>
              </a:rPr>
              <a:t> </a:t>
            </a:r>
            <a:r>
              <a:rPr lang="en-US" sz="3200" dirty="0" err="1">
                <a:latin typeface="Tahoma" charset="0"/>
              </a:rPr>
              <a:t>tertentu</a:t>
            </a:r>
            <a:r>
              <a:rPr lang="en-US" sz="3200" dirty="0">
                <a:latin typeface="Tahoma" charset="0"/>
              </a:rPr>
              <a:t> </a:t>
            </a:r>
            <a:r>
              <a:rPr lang="en-US" sz="3200" dirty="0" err="1">
                <a:latin typeface="Tahoma" charset="0"/>
              </a:rPr>
              <a:t>yg</a:t>
            </a:r>
            <a:r>
              <a:rPr lang="en-US" sz="3200" dirty="0">
                <a:latin typeface="Tahoma" charset="0"/>
              </a:rPr>
              <a:t> </a:t>
            </a:r>
            <a:r>
              <a:rPr lang="en-US" sz="3200" dirty="0" err="1">
                <a:latin typeface="Tahoma" charset="0"/>
              </a:rPr>
              <a:t>menunjukkan</a:t>
            </a:r>
            <a:r>
              <a:rPr lang="en-US" sz="3200" dirty="0">
                <a:latin typeface="Tahoma" charset="0"/>
              </a:rPr>
              <a:t> </a:t>
            </a:r>
            <a:r>
              <a:rPr lang="en-US" sz="3200" dirty="0" err="1">
                <a:latin typeface="Tahoma" charset="0"/>
              </a:rPr>
              <a:t>atau</a:t>
            </a:r>
            <a:r>
              <a:rPr lang="en-US" sz="3200" dirty="0">
                <a:latin typeface="Tahoma" charset="0"/>
              </a:rPr>
              <a:t> </a:t>
            </a:r>
            <a:r>
              <a:rPr lang="en-US" sz="3200" dirty="0" err="1">
                <a:latin typeface="Tahoma" charset="0"/>
              </a:rPr>
              <a:t>menyebabkan</a:t>
            </a:r>
            <a:r>
              <a:rPr lang="en-US" sz="3200" dirty="0">
                <a:latin typeface="Tahoma" charset="0"/>
              </a:rPr>
              <a:t> </a:t>
            </a:r>
            <a:r>
              <a:rPr lang="en-US" sz="3200" dirty="0" err="1">
                <a:latin typeface="Tahoma" charset="0"/>
              </a:rPr>
              <a:t>ketidakmampuan</a:t>
            </a:r>
            <a:r>
              <a:rPr lang="en-US" sz="3200" dirty="0">
                <a:latin typeface="Tahoma" charset="0"/>
              </a:rPr>
              <a:t> </a:t>
            </a:r>
            <a:r>
              <a:rPr lang="en-US" sz="3200" dirty="0" err="1">
                <a:latin typeface="Tahoma" charset="0"/>
              </a:rPr>
              <a:t>seseorang</a:t>
            </a:r>
            <a:r>
              <a:rPr lang="en-US" sz="3200" dirty="0">
                <a:latin typeface="Tahoma" charset="0"/>
              </a:rPr>
              <a:t> </a:t>
            </a:r>
            <a:r>
              <a:rPr lang="en-US" sz="3200" dirty="0" err="1">
                <a:latin typeface="Tahoma" charset="0"/>
              </a:rPr>
              <a:t>atau</a:t>
            </a:r>
            <a:r>
              <a:rPr lang="en-US" sz="3200" dirty="0">
                <a:latin typeface="Tahoma" charset="0"/>
              </a:rPr>
              <a:t> </a:t>
            </a:r>
            <a:r>
              <a:rPr lang="en-US" sz="3200" dirty="0" err="1">
                <a:latin typeface="Tahoma" charset="0"/>
              </a:rPr>
              <a:t>komunitas</a:t>
            </a:r>
            <a:r>
              <a:rPr lang="en-US" sz="3200" dirty="0">
                <a:latin typeface="Tahoma" charset="0"/>
              </a:rPr>
              <a:t> </a:t>
            </a:r>
            <a:r>
              <a:rPr lang="en-US" sz="3200" dirty="0" err="1">
                <a:latin typeface="Tahoma" charset="0"/>
              </a:rPr>
              <a:t>masyarakat</a:t>
            </a:r>
            <a:r>
              <a:rPr lang="en-US" sz="3200" dirty="0">
                <a:latin typeface="Tahoma" charset="0"/>
              </a:rPr>
              <a:t> </a:t>
            </a:r>
            <a:r>
              <a:rPr lang="en-US" sz="3200" dirty="0" err="1">
                <a:latin typeface="Tahoma" charset="0"/>
              </a:rPr>
              <a:t>menghadapi</a:t>
            </a:r>
            <a:r>
              <a:rPr lang="en-US" sz="3200" dirty="0">
                <a:latin typeface="Tahoma" charset="0"/>
              </a:rPr>
              <a:t> </a:t>
            </a:r>
            <a:r>
              <a:rPr lang="en-US" sz="3200" dirty="0" err="1">
                <a:latin typeface="Tahoma" charset="0"/>
              </a:rPr>
              <a:t>ancaman</a:t>
            </a:r>
            <a:r>
              <a:rPr lang="en-US" sz="3200" dirty="0">
                <a:latin typeface="Tahoma" charset="0"/>
              </a:rPr>
              <a:t> </a:t>
            </a:r>
            <a:r>
              <a:rPr lang="en-US" sz="3200" dirty="0" err="1">
                <a:latin typeface="Tahoma" charset="0"/>
              </a:rPr>
              <a:t>bahaya</a:t>
            </a:r>
            <a:r>
              <a:rPr lang="en-US" sz="3200" dirty="0" smtClean="0">
                <a:latin typeface="Tahoma" charset="0"/>
              </a:rPr>
              <a:t>.</a:t>
            </a:r>
            <a:r>
              <a:rPr lang="en-US" dirty="0">
                <a:latin typeface="Tahoma" charset="0"/>
              </a:rPr>
              <a:t> </a:t>
            </a:r>
            <a:endParaRPr lang="en-US" dirty="0" smtClean="0">
              <a:latin typeface="Tahoma" charset="0"/>
            </a:endParaRPr>
          </a:p>
          <a:p>
            <a:pPr>
              <a:buFontTx/>
              <a:buChar char="•"/>
            </a:pPr>
            <a:r>
              <a:rPr lang="en-US" dirty="0" err="1" smtClean="0">
                <a:latin typeface="Tahoma" charset="0"/>
              </a:rPr>
              <a:t>Aspek</a:t>
            </a:r>
            <a:r>
              <a:rPr lang="en-US" dirty="0" smtClean="0">
                <a:latin typeface="Tahoma" charset="0"/>
              </a:rPr>
              <a:t> </a:t>
            </a:r>
            <a:r>
              <a:rPr lang="en-US" dirty="0" err="1">
                <a:latin typeface="Tahoma" charset="0"/>
              </a:rPr>
              <a:t>kerentanan</a:t>
            </a:r>
            <a:r>
              <a:rPr lang="en-US" dirty="0">
                <a:latin typeface="Tahoma" charset="0"/>
              </a:rPr>
              <a:t> </a:t>
            </a:r>
            <a:r>
              <a:rPr lang="en-US" dirty="0" err="1">
                <a:latin typeface="Tahoma" charset="0"/>
              </a:rPr>
              <a:t>sangat</a:t>
            </a:r>
            <a:r>
              <a:rPr lang="en-US" dirty="0">
                <a:latin typeface="Tahoma" charset="0"/>
              </a:rPr>
              <a:t> </a:t>
            </a:r>
            <a:r>
              <a:rPr lang="en-US" dirty="0" err="1">
                <a:latin typeface="Tahoma" charset="0"/>
              </a:rPr>
              <a:t>dipengaruhi</a:t>
            </a:r>
            <a:r>
              <a:rPr lang="en-US" dirty="0">
                <a:latin typeface="Tahoma" charset="0"/>
              </a:rPr>
              <a:t> </a:t>
            </a:r>
            <a:r>
              <a:rPr lang="en-US" dirty="0" err="1">
                <a:latin typeface="Tahoma" charset="0"/>
              </a:rPr>
              <a:t>oleh</a:t>
            </a:r>
            <a:r>
              <a:rPr lang="en-US" dirty="0">
                <a:latin typeface="Tahoma" charset="0"/>
              </a:rPr>
              <a:t> </a:t>
            </a:r>
            <a:r>
              <a:rPr lang="en-US" dirty="0" err="1">
                <a:latin typeface="Tahoma" charset="0"/>
              </a:rPr>
              <a:t>jenis</a:t>
            </a:r>
            <a:r>
              <a:rPr lang="en-US" dirty="0">
                <a:latin typeface="Tahoma" charset="0"/>
              </a:rPr>
              <a:t> </a:t>
            </a:r>
            <a:r>
              <a:rPr lang="en-US" dirty="0" err="1">
                <a:latin typeface="Tahoma" charset="0"/>
              </a:rPr>
              <a:t>bahayanya</a:t>
            </a:r>
            <a:r>
              <a:rPr lang="en-US" dirty="0">
                <a:latin typeface="Tahoma" charset="0"/>
              </a:rPr>
              <a:t>.</a:t>
            </a:r>
          </a:p>
          <a:p>
            <a:pPr>
              <a:buFontTx/>
              <a:buChar char="•"/>
            </a:pPr>
            <a:r>
              <a:rPr lang="en-US" dirty="0" err="1">
                <a:latin typeface="Tahoma" charset="0"/>
              </a:rPr>
              <a:t>Pengukuran</a:t>
            </a:r>
            <a:r>
              <a:rPr lang="en-US" dirty="0">
                <a:latin typeface="Tahoma" charset="0"/>
              </a:rPr>
              <a:t> </a:t>
            </a:r>
            <a:r>
              <a:rPr lang="en-US" dirty="0" err="1">
                <a:latin typeface="Tahoma" charset="0"/>
              </a:rPr>
              <a:t>dapat</a:t>
            </a:r>
            <a:r>
              <a:rPr lang="en-US" dirty="0">
                <a:latin typeface="Tahoma" charset="0"/>
              </a:rPr>
              <a:t> </a:t>
            </a:r>
            <a:r>
              <a:rPr lang="en-US" dirty="0" err="1">
                <a:latin typeface="Tahoma" charset="0"/>
              </a:rPr>
              <a:t>dilakukan</a:t>
            </a:r>
            <a:r>
              <a:rPr lang="en-US" dirty="0">
                <a:latin typeface="Tahoma" charset="0"/>
              </a:rPr>
              <a:t> </a:t>
            </a:r>
            <a:r>
              <a:rPr lang="en-US" dirty="0" err="1">
                <a:latin typeface="Tahoma" charset="0"/>
              </a:rPr>
              <a:t>pada</a:t>
            </a:r>
            <a:r>
              <a:rPr lang="en-US" dirty="0">
                <a:latin typeface="Tahoma" charset="0"/>
              </a:rPr>
              <a:t> </a:t>
            </a:r>
            <a:r>
              <a:rPr lang="en-US" dirty="0" err="1">
                <a:latin typeface="Tahoma" charset="0"/>
              </a:rPr>
              <a:t>aspek</a:t>
            </a:r>
            <a:r>
              <a:rPr lang="en-US" dirty="0">
                <a:latin typeface="Tahoma" charset="0"/>
              </a:rPr>
              <a:t> </a:t>
            </a:r>
            <a:r>
              <a:rPr lang="en-US" dirty="0" err="1">
                <a:latin typeface="Tahoma" charset="0"/>
              </a:rPr>
              <a:t>sosial,ekonomi</a:t>
            </a:r>
            <a:r>
              <a:rPr lang="en-US" dirty="0">
                <a:latin typeface="Tahoma" charset="0"/>
              </a:rPr>
              <a:t>, </a:t>
            </a:r>
            <a:r>
              <a:rPr lang="en-US" dirty="0" err="1">
                <a:latin typeface="Tahoma" charset="0"/>
              </a:rPr>
              <a:t>fisik</a:t>
            </a:r>
            <a:r>
              <a:rPr lang="en-US" dirty="0">
                <a:latin typeface="Tahoma" charset="0"/>
              </a:rPr>
              <a:t> </a:t>
            </a:r>
            <a:r>
              <a:rPr lang="en-US" dirty="0" err="1">
                <a:latin typeface="Tahoma" charset="0"/>
              </a:rPr>
              <a:t>dan</a:t>
            </a:r>
            <a:r>
              <a:rPr lang="en-US" dirty="0">
                <a:latin typeface="Tahoma" charset="0"/>
              </a:rPr>
              <a:t> </a:t>
            </a:r>
            <a:r>
              <a:rPr lang="en-US" dirty="0" err="1">
                <a:latin typeface="Tahoma" charset="0"/>
              </a:rPr>
              <a:t>lingkungan</a:t>
            </a:r>
            <a:endParaRPr lang="en-US" sz="3200" dirty="0" smtClean="0">
              <a:latin typeface="Tahoma" charset="0"/>
            </a:endParaRPr>
          </a:p>
          <a:p>
            <a:pPr eaLnBrk="1" hangingPunct="1"/>
            <a:endParaRPr lang="en-US" sz="3200" dirty="0">
              <a:latin typeface="Tahoma" charset="0"/>
            </a:endParaRPr>
          </a:p>
          <a:p>
            <a:pPr eaLnBrk="1" hangingPunct="1">
              <a:buFont typeface="Wingdings" charset="0"/>
              <a:buNone/>
            </a:pPr>
            <a:endParaRPr lang="en-US" sz="3200" dirty="0">
              <a:latin typeface="Tahoma" charset="0"/>
            </a:endParaRPr>
          </a:p>
        </p:txBody>
      </p:sp>
    </p:spTree>
    <p:extLst>
      <p:ext uri="{BB962C8B-B14F-4D97-AF65-F5344CB8AC3E}">
        <p14:creationId xmlns:p14="http://schemas.microsoft.com/office/powerpoint/2010/main" val="2827486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p:cNvSpPr>
            <a:spLocks noGrp="1" noChangeArrowheads="1"/>
          </p:cNvSpPr>
          <p:nvPr>
            <p:ph type="title"/>
          </p:nvPr>
        </p:nvSpPr>
        <p:spPr>
          <a:xfrm>
            <a:off x="790575" y="122238"/>
            <a:ext cx="7210425" cy="1295400"/>
          </a:xfrm>
        </p:spPr>
        <p:txBody>
          <a:bodyPr/>
          <a:lstStyle/>
          <a:p>
            <a:pPr eaLnBrk="1" hangingPunct="1"/>
            <a:r>
              <a:rPr lang="en-US" b="0">
                <a:latin typeface="Tahoma" charset="0"/>
              </a:rPr>
              <a:t>Aspek Kerentanan</a:t>
            </a:r>
          </a:p>
        </p:txBody>
      </p:sp>
      <p:sp>
        <p:nvSpPr>
          <p:cNvPr id="37891" name="Rectangle 3"/>
          <p:cNvSpPr>
            <a:spLocks noGrp="1" noChangeArrowheads="1"/>
          </p:cNvSpPr>
          <p:nvPr>
            <p:ph type="body" idx="1"/>
          </p:nvPr>
        </p:nvSpPr>
        <p:spPr>
          <a:xfrm>
            <a:off x="1257300" y="1676400"/>
            <a:ext cx="7772400" cy="4800600"/>
          </a:xfrm>
        </p:spPr>
        <p:txBody>
          <a:bodyPr/>
          <a:lstStyle/>
          <a:p>
            <a:pPr eaLnBrk="1" hangingPunct="1">
              <a:lnSpc>
                <a:spcPct val="80000"/>
              </a:lnSpc>
              <a:buFont typeface="Wingdings" pitchFamily="2" charset="2"/>
              <a:buChar char="l"/>
              <a:defRPr/>
            </a:pPr>
            <a:r>
              <a:rPr lang="en-US" sz="2400" dirty="0" err="1" smtClean="0">
                <a:latin typeface="Tahoma" pitchFamily="34" charset="0"/>
                <a:ea typeface="+mn-ea"/>
                <a:cs typeface="+mn-cs"/>
              </a:rPr>
              <a:t>Fisik</a:t>
            </a:r>
            <a:r>
              <a:rPr lang="en-US" sz="2400" dirty="0" smtClean="0">
                <a:latin typeface="Tahoma" pitchFamily="34" charset="0"/>
                <a:ea typeface="+mn-ea"/>
                <a:cs typeface="+mn-cs"/>
              </a:rPr>
              <a:t>: </a:t>
            </a:r>
          </a:p>
          <a:p>
            <a:pPr lvl="1" eaLnBrk="1" hangingPunct="1">
              <a:lnSpc>
                <a:spcPct val="80000"/>
              </a:lnSpc>
              <a:buFont typeface="Wingdings" charset="2"/>
              <a:buChar char="§"/>
              <a:defRPr/>
            </a:pPr>
            <a:r>
              <a:rPr lang="en-US" sz="2000" dirty="0" err="1" smtClean="0">
                <a:latin typeface="Tahoma" pitchFamily="34" charset="0"/>
              </a:rPr>
              <a:t>kekuatan</a:t>
            </a:r>
            <a:r>
              <a:rPr lang="en-US" sz="2000" dirty="0" smtClean="0">
                <a:latin typeface="Tahoma" pitchFamily="34" charset="0"/>
              </a:rPr>
              <a:t> </a:t>
            </a:r>
            <a:r>
              <a:rPr lang="en-US" sz="2000" dirty="0" err="1" smtClean="0">
                <a:latin typeface="Tahoma" pitchFamily="34" charset="0"/>
              </a:rPr>
              <a:t>struktur</a:t>
            </a:r>
            <a:r>
              <a:rPr lang="en-US" sz="2000" dirty="0" smtClean="0">
                <a:latin typeface="Tahoma" pitchFamily="34" charset="0"/>
              </a:rPr>
              <a:t> </a:t>
            </a:r>
            <a:r>
              <a:rPr lang="en-US" sz="2000" dirty="0" err="1" smtClean="0">
                <a:latin typeface="Tahoma" pitchFamily="34" charset="0"/>
              </a:rPr>
              <a:t>bangunan</a:t>
            </a:r>
            <a:r>
              <a:rPr lang="en-US" sz="2000" dirty="0" smtClean="0">
                <a:latin typeface="Tahoma" pitchFamily="34" charset="0"/>
              </a:rPr>
              <a:t>(</a:t>
            </a:r>
            <a:r>
              <a:rPr lang="en-US" sz="2000" dirty="0" err="1" smtClean="0">
                <a:latin typeface="Tahoma" pitchFamily="34" charset="0"/>
              </a:rPr>
              <a:t>rumah</a:t>
            </a:r>
            <a:r>
              <a:rPr lang="en-US" sz="2000" dirty="0" smtClean="0">
                <a:latin typeface="Tahoma" pitchFamily="34" charset="0"/>
              </a:rPr>
              <a:t>, </a:t>
            </a:r>
            <a:r>
              <a:rPr lang="en-US" sz="2000" dirty="0" err="1" smtClean="0">
                <a:latin typeface="Tahoma" pitchFamily="34" charset="0"/>
              </a:rPr>
              <a:t>jalan</a:t>
            </a:r>
            <a:r>
              <a:rPr lang="en-US" sz="2000" dirty="0" smtClean="0">
                <a:latin typeface="Tahoma" pitchFamily="34" charset="0"/>
              </a:rPr>
              <a:t>, </a:t>
            </a:r>
            <a:r>
              <a:rPr lang="en-US" sz="2000" dirty="0" err="1" smtClean="0">
                <a:latin typeface="Tahoma" pitchFamily="34" charset="0"/>
              </a:rPr>
              <a:t>jembatan</a:t>
            </a:r>
            <a:r>
              <a:rPr lang="en-US" sz="2000" dirty="0" smtClean="0">
                <a:latin typeface="Tahoma" pitchFamily="34" charset="0"/>
              </a:rPr>
              <a:t>, </a:t>
            </a:r>
            <a:r>
              <a:rPr lang="en-US" sz="2000" dirty="0" err="1" smtClean="0">
                <a:latin typeface="Tahoma" pitchFamily="34" charset="0"/>
              </a:rPr>
              <a:t>bendungan</a:t>
            </a:r>
            <a:r>
              <a:rPr lang="en-US" sz="2000" dirty="0" smtClean="0">
                <a:latin typeface="Tahoma" pitchFamily="34" charset="0"/>
              </a:rPr>
              <a:t>, dam) </a:t>
            </a:r>
            <a:r>
              <a:rPr lang="en-US" sz="2000" dirty="0" err="1" smtClean="0">
                <a:latin typeface="Tahoma" pitchFamily="34" charset="0"/>
              </a:rPr>
              <a:t>terhadap</a:t>
            </a:r>
            <a:r>
              <a:rPr lang="en-US" sz="2000" dirty="0" smtClean="0">
                <a:latin typeface="Tahoma" pitchFamily="34" charset="0"/>
              </a:rPr>
              <a:t> </a:t>
            </a:r>
            <a:r>
              <a:rPr lang="en-US" sz="2000" dirty="0" err="1" smtClean="0">
                <a:latin typeface="Tahoma" pitchFamily="34" charset="0"/>
              </a:rPr>
              <a:t>ancaman</a:t>
            </a:r>
            <a:r>
              <a:rPr lang="en-US" sz="2000" dirty="0" smtClean="0">
                <a:latin typeface="Tahoma" pitchFamily="34" charset="0"/>
              </a:rPr>
              <a:t> </a:t>
            </a:r>
            <a:r>
              <a:rPr lang="en-US" sz="2000" dirty="0" err="1" smtClean="0">
                <a:latin typeface="Tahoma" pitchFamily="34" charset="0"/>
              </a:rPr>
              <a:t>bencana</a:t>
            </a:r>
            <a:endParaRPr lang="id-ID" sz="2000" dirty="0" smtClean="0">
              <a:latin typeface="Tahoma" pitchFamily="34" charset="0"/>
            </a:endParaRPr>
          </a:p>
          <a:p>
            <a:pPr marL="687387" lvl="1" indent="-342900" eaLnBrk="1" hangingPunct="1">
              <a:lnSpc>
                <a:spcPct val="80000"/>
              </a:lnSpc>
              <a:buFont typeface="Wingdings" charset="2"/>
              <a:buChar char="§"/>
              <a:defRPr/>
            </a:pPr>
            <a:endParaRPr lang="en-US" sz="2000" dirty="0" smtClean="0">
              <a:latin typeface="Tahoma" pitchFamily="34" charset="0"/>
            </a:endParaRPr>
          </a:p>
          <a:p>
            <a:pPr eaLnBrk="1" hangingPunct="1">
              <a:lnSpc>
                <a:spcPct val="80000"/>
              </a:lnSpc>
              <a:buFont typeface="Wingdings" pitchFamily="2" charset="2"/>
              <a:buChar char="l"/>
              <a:defRPr/>
            </a:pPr>
            <a:r>
              <a:rPr lang="en-US" sz="2400" dirty="0" err="1" smtClean="0">
                <a:latin typeface="Tahoma" pitchFamily="34" charset="0"/>
                <a:ea typeface="+mn-ea"/>
                <a:cs typeface="+mn-cs"/>
              </a:rPr>
              <a:t>Sosial</a:t>
            </a:r>
            <a:r>
              <a:rPr lang="en-US" sz="2400" dirty="0" smtClean="0">
                <a:latin typeface="Tahoma" pitchFamily="34" charset="0"/>
                <a:ea typeface="+mn-ea"/>
                <a:cs typeface="+mn-cs"/>
              </a:rPr>
              <a:t>: </a:t>
            </a:r>
          </a:p>
          <a:p>
            <a:pPr lvl="1" eaLnBrk="1" hangingPunct="1">
              <a:lnSpc>
                <a:spcPct val="80000"/>
              </a:lnSpc>
              <a:buFont typeface="Wingdings" charset="2"/>
              <a:buChar char="§"/>
              <a:defRPr/>
            </a:pPr>
            <a:r>
              <a:rPr lang="en-US" sz="2000" dirty="0" err="1" smtClean="0">
                <a:latin typeface="Tahoma" pitchFamily="34" charset="0"/>
              </a:rPr>
              <a:t>kondisi</a:t>
            </a:r>
            <a:r>
              <a:rPr lang="en-US" sz="2000" dirty="0" smtClean="0">
                <a:latin typeface="Tahoma" pitchFamily="34" charset="0"/>
              </a:rPr>
              <a:t> </a:t>
            </a:r>
            <a:r>
              <a:rPr lang="en-US" sz="2000" dirty="0" err="1" smtClean="0">
                <a:latin typeface="Tahoma" pitchFamily="34" charset="0"/>
              </a:rPr>
              <a:t>demografi</a:t>
            </a:r>
            <a:r>
              <a:rPr lang="en-US" sz="2000" dirty="0" smtClean="0">
                <a:latin typeface="Tahoma" pitchFamily="34" charset="0"/>
              </a:rPr>
              <a:t> (</a:t>
            </a:r>
            <a:r>
              <a:rPr lang="en-US" sz="2000" dirty="0" err="1" smtClean="0">
                <a:latin typeface="Tahoma" pitchFamily="34" charset="0"/>
              </a:rPr>
              <a:t>jenis</a:t>
            </a:r>
            <a:r>
              <a:rPr lang="en-US" sz="2000" dirty="0" smtClean="0">
                <a:latin typeface="Tahoma" pitchFamily="34" charset="0"/>
              </a:rPr>
              <a:t> </a:t>
            </a:r>
            <a:r>
              <a:rPr lang="en-US" sz="2000" dirty="0" err="1" smtClean="0">
                <a:latin typeface="Tahoma" pitchFamily="34" charset="0"/>
              </a:rPr>
              <a:t>kelamin</a:t>
            </a:r>
            <a:r>
              <a:rPr lang="en-US" sz="2000" dirty="0" smtClean="0">
                <a:latin typeface="Tahoma" pitchFamily="34" charset="0"/>
              </a:rPr>
              <a:t>, </a:t>
            </a:r>
            <a:r>
              <a:rPr lang="en-US" sz="2000" dirty="0" err="1" smtClean="0">
                <a:latin typeface="Tahoma" pitchFamily="34" charset="0"/>
              </a:rPr>
              <a:t>usia</a:t>
            </a:r>
            <a:r>
              <a:rPr lang="en-US" sz="2000" dirty="0" smtClean="0">
                <a:latin typeface="Tahoma" pitchFamily="34" charset="0"/>
              </a:rPr>
              <a:t>, </a:t>
            </a:r>
            <a:r>
              <a:rPr lang="en-US" sz="2000" dirty="0" err="1" smtClean="0">
                <a:latin typeface="Tahoma" pitchFamily="34" charset="0"/>
              </a:rPr>
              <a:t>kesehatan</a:t>
            </a:r>
            <a:r>
              <a:rPr lang="en-US" sz="2000" dirty="0" smtClean="0">
                <a:latin typeface="Tahoma" pitchFamily="34" charset="0"/>
              </a:rPr>
              <a:t>, </a:t>
            </a:r>
            <a:r>
              <a:rPr lang="en-US" sz="2000" dirty="0" err="1" smtClean="0">
                <a:latin typeface="Tahoma" pitchFamily="34" charset="0"/>
              </a:rPr>
              <a:t>gizi</a:t>
            </a:r>
            <a:r>
              <a:rPr lang="en-US" sz="2000" dirty="0" smtClean="0">
                <a:latin typeface="Tahoma" pitchFamily="34" charset="0"/>
              </a:rPr>
              <a:t>, </a:t>
            </a:r>
            <a:r>
              <a:rPr lang="en-US" sz="2000" dirty="0" err="1" smtClean="0">
                <a:latin typeface="Tahoma" pitchFamily="34" charset="0"/>
              </a:rPr>
              <a:t>perilaku</a:t>
            </a:r>
            <a:r>
              <a:rPr lang="en-US" sz="2000" dirty="0" smtClean="0">
                <a:latin typeface="Tahoma" pitchFamily="34" charset="0"/>
              </a:rPr>
              <a:t> </a:t>
            </a:r>
            <a:r>
              <a:rPr lang="en-US" sz="2000" dirty="0" err="1" smtClean="0">
                <a:latin typeface="Tahoma" pitchFamily="34" charset="0"/>
              </a:rPr>
              <a:t>masyarakat</a:t>
            </a:r>
            <a:r>
              <a:rPr lang="en-US" sz="2000" dirty="0" smtClean="0">
                <a:latin typeface="Tahoma" pitchFamily="34" charset="0"/>
              </a:rPr>
              <a:t>)</a:t>
            </a:r>
            <a:endParaRPr lang="id-ID" sz="2000" dirty="0" smtClean="0">
              <a:latin typeface="Tahoma" pitchFamily="34" charset="0"/>
            </a:endParaRPr>
          </a:p>
          <a:p>
            <a:pPr marL="344487" lvl="1" indent="0" eaLnBrk="1" hangingPunct="1">
              <a:lnSpc>
                <a:spcPct val="80000"/>
              </a:lnSpc>
              <a:buFont typeface="Wingdings" pitchFamily="2" charset="2"/>
              <a:buNone/>
              <a:defRPr/>
            </a:pPr>
            <a:r>
              <a:rPr lang="en-US" sz="2000" dirty="0" smtClean="0">
                <a:latin typeface="Tahoma" pitchFamily="34" charset="0"/>
              </a:rPr>
              <a:t> </a:t>
            </a:r>
          </a:p>
          <a:p>
            <a:pPr eaLnBrk="1" hangingPunct="1">
              <a:lnSpc>
                <a:spcPct val="80000"/>
              </a:lnSpc>
              <a:buFont typeface="Wingdings" pitchFamily="2" charset="2"/>
              <a:buChar char="l"/>
              <a:defRPr/>
            </a:pPr>
            <a:r>
              <a:rPr lang="en-US" sz="2400" dirty="0" err="1" smtClean="0">
                <a:latin typeface="Tahoma" pitchFamily="34" charset="0"/>
                <a:ea typeface="+mn-ea"/>
                <a:cs typeface="+mn-cs"/>
              </a:rPr>
              <a:t>Ekonomi</a:t>
            </a:r>
            <a:r>
              <a:rPr lang="en-US" sz="2400" dirty="0" smtClean="0">
                <a:latin typeface="Tahoma" pitchFamily="34" charset="0"/>
                <a:ea typeface="+mn-ea"/>
                <a:cs typeface="+mn-cs"/>
              </a:rPr>
              <a:t>: </a:t>
            </a:r>
          </a:p>
          <a:p>
            <a:pPr lvl="1" eaLnBrk="1" hangingPunct="1">
              <a:lnSpc>
                <a:spcPct val="80000"/>
              </a:lnSpc>
              <a:buFont typeface="Wingdings" charset="2"/>
              <a:buChar char="§"/>
              <a:defRPr/>
            </a:pPr>
            <a:r>
              <a:rPr lang="en-US" sz="2000" dirty="0" err="1" smtClean="0">
                <a:latin typeface="Tahoma" pitchFamily="34" charset="0"/>
              </a:rPr>
              <a:t>kemampuan</a:t>
            </a:r>
            <a:r>
              <a:rPr lang="en-US" sz="2000" dirty="0" smtClean="0">
                <a:latin typeface="Tahoma" pitchFamily="34" charset="0"/>
              </a:rPr>
              <a:t> </a:t>
            </a:r>
            <a:r>
              <a:rPr lang="en-US" sz="2000" dirty="0" err="1" smtClean="0">
                <a:latin typeface="Tahoma" pitchFamily="34" charset="0"/>
              </a:rPr>
              <a:t>finansial</a:t>
            </a:r>
            <a:r>
              <a:rPr lang="en-US" sz="2000" dirty="0" smtClean="0">
                <a:latin typeface="Tahoma" pitchFamily="34" charset="0"/>
              </a:rPr>
              <a:t> </a:t>
            </a:r>
            <a:r>
              <a:rPr lang="en-US" sz="2000" dirty="0" err="1" smtClean="0">
                <a:latin typeface="Tahoma" pitchFamily="34" charset="0"/>
              </a:rPr>
              <a:t>masyarakat</a:t>
            </a:r>
            <a:r>
              <a:rPr lang="en-US" sz="2000" dirty="0" smtClean="0">
                <a:latin typeface="Tahoma" pitchFamily="34" charset="0"/>
              </a:rPr>
              <a:t> </a:t>
            </a:r>
            <a:r>
              <a:rPr lang="en-US" sz="2000" dirty="0" err="1" smtClean="0">
                <a:latin typeface="Tahoma" pitchFamily="34" charset="0"/>
              </a:rPr>
              <a:t>dalam</a:t>
            </a:r>
            <a:r>
              <a:rPr lang="en-US" sz="2000" dirty="0" smtClean="0">
                <a:latin typeface="Tahoma" pitchFamily="34" charset="0"/>
              </a:rPr>
              <a:t> </a:t>
            </a:r>
            <a:r>
              <a:rPr lang="en-US" sz="2000" dirty="0" err="1" smtClean="0">
                <a:latin typeface="Tahoma" pitchFamily="34" charset="0"/>
              </a:rPr>
              <a:t>menghadapi</a:t>
            </a:r>
            <a:r>
              <a:rPr lang="en-US" sz="2000" dirty="0" smtClean="0">
                <a:latin typeface="Tahoma" pitchFamily="34" charset="0"/>
              </a:rPr>
              <a:t> </a:t>
            </a:r>
            <a:r>
              <a:rPr lang="en-US" sz="2000" dirty="0" err="1" smtClean="0">
                <a:latin typeface="Tahoma" pitchFamily="34" charset="0"/>
              </a:rPr>
              <a:t>ancaman</a:t>
            </a:r>
            <a:r>
              <a:rPr lang="en-US" sz="2000" dirty="0" smtClean="0">
                <a:latin typeface="Tahoma" pitchFamily="34" charset="0"/>
              </a:rPr>
              <a:t> di </a:t>
            </a:r>
            <a:r>
              <a:rPr lang="en-US" sz="2000" dirty="0" err="1" smtClean="0">
                <a:latin typeface="Tahoma" pitchFamily="34" charset="0"/>
              </a:rPr>
              <a:t>wilayahnya</a:t>
            </a:r>
            <a:r>
              <a:rPr lang="en-US" sz="2000" dirty="0" smtClean="0">
                <a:latin typeface="Tahoma" pitchFamily="34" charset="0"/>
              </a:rPr>
              <a:t> (</a:t>
            </a:r>
            <a:r>
              <a:rPr lang="en-US" sz="2000" dirty="0" err="1" smtClean="0">
                <a:latin typeface="Tahoma" pitchFamily="34" charset="0"/>
              </a:rPr>
              <a:t>dana</a:t>
            </a:r>
            <a:r>
              <a:rPr lang="en-US" sz="2000" dirty="0" smtClean="0">
                <a:latin typeface="Tahoma" pitchFamily="34" charset="0"/>
              </a:rPr>
              <a:t>, </a:t>
            </a:r>
            <a:r>
              <a:rPr lang="en-US" sz="2000" dirty="0" err="1" smtClean="0">
                <a:latin typeface="Tahoma" pitchFamily="34" charset="0"/>
              </a:rPr>
              <a:t>asuransi</a:t>
            </a:r>
            <a:r>
              <a:rPr lang="en-US" sz="2000" dirty="0" smtClean="0">
                <a:latin typeface="Tahoma" pitchFamily="34" charset="0"/>
              </a:rPr>
              <a:t>, </a:t>
            </a:r>
            <a:r>
              <a:rPr lang="en-US" sz="2000" dirty="0" err="1" smtClean="0">
                <a:latin typeface="Tahoma" pitchFamily="34" charset="0"/>
              </a:rPr>
              <a:t>investasi</a:t>
            </a:r>
            <a:r>
              <a:rPr lang="en-US" sz="2000" dirty="0" smtClean="0">
                <a:latin typeface="Tahoma" pitchFamily="34" charset="0"/>
              </a:rPr>
              <a:t>)</a:t>
            </a:r>
            <a:endParaRPr lang="id-ID" sz="2000" dirty="0" smtClean="0">
              <a:latin typeface="Tahoma" pitchFamily="34" charset="0"/>
            </a:endParaRPr>
          </a:p>
          <a:p>
            <a:pPr marL="344487" lvl="1" indent="0" eaLnBrk="1" hangingPunct="1">
              <a:lnSpc>
                <a:spcPct val="80000"/>
              </a:lnSpc>
              <a:buFont typeface="Wingdings" pitchFamily="2" charset="2"/>
              <a:buNone/>
              <a:defRPr/>
            </a:pPr>
            <a:endParaRPr lang="id-ID" sz="2000" dirty="0" smtClean="0">
              <a:latin typeface="Tahoma" pitchFamily="34" charset="0"/>
            </a:endParaRPr>
          </a:p>
          <a:p>
            <a:pPr eaLnBrk="1" hangingPunct="1">
              <a:lnSpc>
                <a:spcPct val="80000"/>
              </a:lnSpc>
              <a:buFont typeface="Wingdings" pitchFamily="2" charset="2"/>
              <a:buChar char="l"/>
              <a:defRPr/>
            </a:pPr>
            <a:r>
              <a:rPr lang="id-ID" sz="2400" dirty="0" smtClean="0">
                <a:latin typeface="Tahoma" pitchFamily="34" charset="0"/>
                <a:ea typeface="+mn-ea"/>
                <a:cs typeface="+mn-cs"/>
              </a:rPr>
              <a:t>Lingkungan:</a:t>
            </a:r>
          </a:p>
          <a:p>
            <a:pPr lvl="1" eaLnBrk="1" hangingPunct="1">
              <a:lnSpc>
                <a:spcPct val="80000"/>
              </a:lnSpc>
              <a:buFont typeface="Wingdings" charset="2"/>
              <a:buChar char="§"/>
              <a:defRPr/>
            </a:pPr>
            <a:r>
              <a:rPr lang="id-ID" sz="2000" dirty="0" smtClean="0">
                <a:latin typeface="Tahoma" pitchFamily="34" charset="0"/>
              </a:rPr>
              <a:t>Kondisi lingkungan yang mempengaruhi mudahnya terkena dampak bahaya (air, tanah, tumbuhan dan udara)</a:t>
            </a:r>
          </a:p>
          <a:p>
            <a:pPr lvl="1" eaLnBrk="1" hangingPunct="1">
              <a:lnSpc>
                <a:spcPct val="80000"/>
              </a:lnSpc>
              <a:buFont typeface="Wingdings" pitchFamily="2" charset="2"/>
              <a:buChar char="l"/>
              <a:defRPr/>
            </a:pPr>
            <a:endParaRPr lang="en-US" dirty="0" smtClean="0">
              <a:latin typeface="Tahoma" pitchFamily="34" charset="0"/>
            </a:endParaRPr>
          </a:p>
        </p:txBody>
      </p:sp>
    </p:spTree>
    <p:extLst>
      <p:ext uri="{BB962C8B-B14F-4D97-AF65-F5344CB8AC3E}">
        <p14:creationId xmlns:p14="http://schemas.microsoft.com/office/powerpoint/2010/main" val="3673719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ctrTitle"/>
          </p:nvPr>
        </p:nvSpPr>
        <p:spPr/>
        <p:txBody>
          <a:bodyPr>
            <a:normAutofit fontScale="90000"/>
          </a:bodyPr>
          <a:lstStyle/>
          <a:p>
            <a:pPr eaLnBrk="1" hangingPunct="1"/>
            <a:r>
              <a:rPr lang="en-US" sz="6000" b="0">
                <a:latin typeface="Arial" charset="0"/>
              </a:rPr>
              <a:t>Kemampuan</a:t>
            </a:r>
            <a:r>
              <a:rPr lang="en-US" sz="5400" b="0">
                <a:latin typeface="Arial" charset="0"/>
              </a:rPr>
              <a:t> </a:t>
            </a:r>
            <a:br>
              <a:rPr lang="en-US" sz="5400" b="0">
                <a:latin typeface="Arial" charset="0"/>
              </a:rPr>
            </a:br>
            <a:endParaRPr lang="en-US" sz="5400" b="0">
              <a:latin typeface="Arial" charset="0"/>
            </a:endParaRPr>
          </a:p>
        </p:txBody>
      </p:sp>
      <p:sp>
        <p:nvSpPr>
          <p:cNvPr id="105474" name="Subtitle 1"/>
          <p:cNvSpPr>
            <a:spLocks noGrp="1"/>
          </p:cNvSpPr>
          <p:nvPr>
            <p:ph type="subTitle" idx="1"/>
          </p:nvPr>
        </p:nvSpPr>
        <p:spPr/>
        <p:txBody>
          <a:bodyPr/>
          <a:lstStyle/>
          <a:p>
            <a:pPr>
              <a:buFont typeface="Wingdings" charset="0"/>
              <a:buNone/>
            </a:pPr>
            <a:endParaRPr lang="id-ID">
              <a:latin typeface="Arial" charset="0"/>
            </a:endParaRPr>
          </a:p>
        </p:txBody>
      </p:sp>
    </p:spTree>
    <p:extLst>
      <p:ext uri="{BB962C8B-B14F-4D97-AF65-F5344CB8AC3E}">
        <p14:creationId xmlns:p14="http://schemas.microsoft.com/office/powerpoint/2010/main" val="3075147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ChangeArrowheads="1"/>
          </p:cNvSpPr>
          <p:nvPr>
            <p:ph type="title"/>
          </p:nvPr>
        </p:nvSpPr>
        <p:spPr/>
        <p:txBody>
          <a:bodyPr/>
          <a:lstStyle/>
          <a:p>
            <a:pPr eaLnBrk="1" hangingPunct="1"/>
            <a:r>
              <a:rPr lang="en-US">
                <a:latin typeface="Arial" charset="0"/>
                <a:ea typeface="MS PGothic" charset="0"/>
              </a:rPr>
              <a:t>Definisi Manajemen Risiko</a:t>
            </a:r>
          </a:p>
        </p:txBody>
      </p:sp>
      <p:sp>
        <p:nvSpPr>
          <p:cNvPr id="75778" name="Rectangle 3"/>
          <p:cNvSpPr>
            <a:spLocks noGrp="1" noChangeArrowheads="1"/>
          </p:cNvSpPr>
          <p:nvPr>
            <p:ph type="body" idx="1"/>
          </p:nvPr>
        </p:nvSpPr>
        <p:spPr>
          <a:xfrm>
            <a:off x="457200" y="2057400"/>
            <a:ext cx="8229600" cy="4495800"/>
          </a:xfrm>
        </p:spPr>
        <p:txBody>
          <a:bodyPr/>
          <a:lstStyle/>
          <a:p>
            <a:pPr eaLnBrk="1" hangingPunct="1">
              <a:lnSpc>
                <a:spcPct val="90000"/>
              </a:lnSpc>
            </a:pPr>
            <a:r>
              <a:rPr lang="en-US" sz="2800">
                <a:latin typeface="Arial" charset="0"/>
                <a:ea typeface="MS PGothic" charset="0"/>
              </a:rPr>
              <a:t>Manajemen risiko adalah proses manajemen, pengorganisasian dan budaya yang dilakukan untuk menghilangkan atau mengurangi akibat negatif, dilaksanakan secara bertahap dan diarahkan terhadap identifikasi risiko, penilaian risiko, pemberian tanggapan serta perlakuan terhadap risiko.</a:t>
            </a:r>
          </a:p>
          <a:p>
            <a:pPr eaLnBrk="1" hangingPunct="1">
              <a:lnSpc>
                <a:spcPct val="90000"/>
              </a:lnSpc>
            </a:pPr>
            <a:r>
              <a:rPr lang="en-US" sz="2800">
                <a:latin typeface="Arial" charset="0"/>
                <a:ea typeface="MS PGothic" charset="0"/>
              </a:rPr>
              <a:t>Suatu alat perencanaan yang digunakan untuk mencari cara mengatasi risiko (tergantung pada konteks nya).</a:t>
            </a:r>
          </a:p>
        </p:txBody>
      </p:sp>
    </p:spTree>
    <p:extLst>
      <p:ext uri="{BB962C8B-B14F-4D97-AF65-F5344CB8AC3E}">
        <p14:creationId xmlns:p14="http://schemas.microsoft.com/office/powerpoint/2010/main" val="3413227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Grp="1" noChangeArrowheads="1"/>
          </p:cNvSpPr>
          <p:nvPr>
            <p:ph type="title"/>
          </p:nvPr>
        </p:nvSpPr>
        <p:spPr/>
        <p:txBody>
          <a:bodyPr/>
          <a:lstStyle/>
          <a:p>
            <a:pPr eaLnBrk="1" hangingPunct="1"/>
            <a:r>
              <a:rPr lang="en-US" b="0">
                <a:latin typeface="Tahoma" charset="0"/>
              </a:rPr>
              <a:t>Kemampuan</a:t>
            </a:r>
            <a:r>
              <a:rPr lang="en-US">
                <a:latin typeface="Tahoma" charset="0"/>
              </a:rPr>
              <a:t> (</a:t>
            </a:r>
            <a:r>
              <a:rPr lang="en-US" i="1">
                <a:latin typeface="Tahoma" charset="0"/>
              </a:rPr>
              <a:t>capability</a:t>
            </a:r>
            <a:r>
              <a:rPr lang="en-US">
                <a:latin typeface="Tahoma" charset="0"/>
              </a:rPr>
              <a:t>)</a:t>
            </a:r>
          </a:p>
        </p:txBody>
      </p:sp>
      <p:sp>
        <p:nvSpPr>
          <p:cNvPr id="106498" name="Rectangle 3"/>
          <p:cNvSpPr>
            <a:spLocks noGrp="1" noChangeArrowheads="1"/>
          </p:cNvSpPr>
          <p:nvPr>
            <p:ph type="body" idx="1"/>
          </p:nvPr>
        </p:nvSpPr>
        <p:spPr>
          <a:xfrm>
            <a:off x="901700" y="1719263"/>
            <a:ext cx="7502525" cy="4411662"/>
          </a:xfrm>
        </p:spPr>
        <p:txBody>
          <a:bodyPr/>
          <a:lstStyle/>
          <a:p>
            <a:pPr eaLnBrk="1" hangingPunct="1">
              <a:buFontTx/>
              <a:buChar char="•"/>
            </a:pPr>
            <a:r>
              <a:rPr lang="en-US">
                <a:latin typeface="Tahoma" charset="0"/>
              </a:rPr>
              <a:t>Adalah segala upaya yang dapat dilakukan oleh individu maupun  kelompok dalam rangka menghadapi bahaya/ ancaman</a:t>
            </a:r>
          </a:p>
          <a:p>
            <a:pPr eaLnBrk="1" hangingPunct="1">
              <a:buFontTx/>
              <a:buChar char="•"/>
            </a:pPr>
            <a:r>
              <a:rPr lang="en-US">
                <a:latin typeface="Tahoma" charset="0"/>
              </a:rPr>
              <a:t>Aspek kemampuan antara lain kebijakan,kesiapsiagaan dan partisipasi masyarakat </a:t>
            </a:r>
          </a:p>
        </p:txBody>
      </p:sp>
    </p:spTree>
    <p:extLst>
      <p:ext uri="{BB962C8B-B14F-4D97-AF65-F5344CB8AC3E}">
        <p14:creationId xmlns:p14="http://schemas.microsoft.com/office/powerpoint/2010/main" val="2696769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p:cNvSpPr>
            <a:spLocks noGrp="1" noChangeArrowheads="1"/>
          </p:cNvSpPr>
          <p:nvPr>
            <p:ph type="title"/>
          </p:nvPr>
        </p:nvSpPr>
        <p:spPr/>
        <p:txBody>
          <a:bodyPr/>
          <a:lstStyle/>
          <a:p>
            <a:pPr eaLnBrk="1" hangingPunct="1"/>
            <a:r>
              <a:rPr lang="en-US" b="0">
                <a:latin typeface="Tahoma" charset="0"/>
              </a:rPr>
              <a:t>Aspek Kemampuan</a:t>
            </a:r>
          </a:p>
        </p:txBody>
      </p:sp>
      <p:sp>
        <p:nvSpPr>
          <p:cNvPr id="108546" name="Rectangle 3"/>
          <p:cNvSpPr>
            <a:spLocks noGrp="1" noChangeArrowheads="1"/>
          </p:cNvSpPr>
          <p:nvPr>
            <p:ph type="body" idx="1"/>
          </p:nvPr>
        </p:nvSpPr>
        <p:spPr>
          <a:xfrm>
            <a:off x="1524000" y="1752600"/>
            <a:ext cx="7505700" cy="4343400"/>
          </a:xfrm>
        </p:spPr>
        <p:txBody>
          <a:bodyPr/>
          <a:lstStyle/>
          <a:p>
            <a:pPr eaLnBrk="1" hangingPunct="1">
              <a:lnSpc>
                <a:spcPct val="90000"/>
              </a:lnSpc>
            </a:pPr>
            <a:r>
              <a:rPr lang="en-US" sz="2600">
                <a:latin typeface="Tahoma" charset="0"/>
              </a:rPr>
              <a:t>Kebijakan</a:t>
            </a:r>
          </a:p>
          <a:p>
            <a:pPr lvl="1" eaLnBrk="1" hangingPunct="1">
              <a:lnSpc>
                <a:spcPct val="90000"/>
              </a:lnSpc>
            </a:pPr>
            <a:r>
              <a:rPr lang="en-US" sz="2200">
                <a:latin typeface="Tahoma" charset="0"/>
              </a:rPr>
              <a:t>peraturan, mekanisme kerja, prosedur tetap, kemauan politis dll</a:t>
            </a:r>
          </a:p>
          <a:p>
            <a:pPr eaLnBrk="1" hangingPunct="1">
              <a:lnSpc>
                <a:spcPct val="90000"/>
              </a:lnSpc>
              <a:buFont typeface="Wingdings" charset="0"/>
              <a:buNone/>
            </a:pPr>
            <a:endParaRPr lang="en-US" sz="2600">
              <a:latin typeface="Tahoma" charset="0"/>
            </a:endParaRPr>
          </a:p>
          <a:p>
            <a:pPr eaLnBrk="1" hangingPunct="1">
              <a:lnSpc>
                <a:spcPct val="90000"/>
              </a:lnSpc>
            </a:pPr>
            <a:r>
              <a:rPr lang="en-US" sz="2600">
                <a:latin typeface="Tahoma" charset="0"/>
              </a:rPr>
              <a:t>Kesiapsiagaan</a:t>
            </a:r>
          </a:p>
          <a:p>
            <a:pPr lvl="1" eaLnBrk="1" hangingPunct="1">
              <a:lnSpc>
                <a:spcPct val="90000"/>
              </a:lnSpc>
            </a:pPr>
            <a:r>
              <a:rPr lang="en-US" sz="2200">
                <a:latin typeface="Tahoma" charset="0"/>
              </a:rPr>
              <a:t>penyusunan rencana kontinjensi, penyiapan dana cadangan, koordinasi, komitmen, pelatihan dll</a:t>
            </a:r>
          </a:p>
          <a:p>
            <a:pPr eaLnBrk="1" hangingPunct="1">
              <a:lnSpc>
                <a:spcPct val="90000"/>
              </a:lnSpc>
              <a:buFont typeface="Wingdings" charset="0"/>
              <a:buNone/>
            </a:pPr>
            <a:endParaRPr lang="en-US" sz="2600">
              <a:latin typeface="Tahoma" charset="0"/>
            </a:endParaRPr>
          </a:p>
          <a:p>
            <a:pPr eaLnBrk="1" hangingPunct="1">
              <a:lnSpc>
                <a:spcPct val="90000"/>
              </a:lnSpc>
            </a:pPr>
            <a:r>
              <a:rPr lang="en-US" sz="2600">
                <a:latin typeface="Tahoma" charset="0"/>
              </a:rPr>
              <a:t>Partisipasi Masyarakat</a:t>
            </a:r>
          </a:p>
          <a:p>
            <a:pPr lvl="1" eaLnBrk="1" hangingPunct="1">
              <a:lnSpc>
                <a:spcPct val="90000"/>
              </a:lnSpc>
            </a:pPr>
            <a:r>
              <a:rPr lang="en-US" sz="2200">
                <a:latin typeface="Tahoma" charset="0"/>
              </a:rPr>
              <a:t>tingkat kepedulian dan kewaspadaan masyarakat thd bahaya/ancaman</a:t>
            </a:r>
          </a:p>
        </p:txBody>
      </p:sp>
    </p:spTree>
    <p:extLst>
      <p:ext uri="{BB962C8B-B14F-4D97-AF65-F5344CB8AC3E}">
        <p14:creationId xmlns:p14="http://schemas.microsoft.com/office/powerpoint/2010/main" val="23117679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Title 1"/>
          <p:cNvSpPr>
            <a:spLocks noGrp="1"/>
          </p:cNvSpPr>
          <p:nvPr>
            <p:ph type="title"/>
          </p:nvPr>
        </p:nvSpPr>
        <p:spPr/>
        <p:txBody>
          <a:bodyPr/>
          <a:lstStyle/>
          <a:p>
            <a:r>
              <a:rPr lang="en-US">
                <a:latin typeface="Arial" charset="0"/>
              </a:rPr>
              <a:t>Penilaian Kemampuan</a:t>
            </a:r>
          </a:p>
        </p:txBody>
      </p:sp>
      <p:graphicFrame>
        <p:nvGraphicFramePr>
          <p:cNvPr id="4" name="Content Placeholder 3"/>
          <p:cNvGraphicFramePr>
            <a:graphicFrameLocks noGrp="1"/>
          </p:cNvGraphicFramePr>
          <p:nvPr>
            <p:ph idx="1"/>
          </p:nvPr>
        </p:nvGraphicFramePr>
        <p:xfrm>
          <a:off x="457200" y="1719263"/>
          <a:ext cx="8229600" cy="4759679"/>
        </p:xfrm>
        <a:graphic>
          <a:graphicData uri="http://schemas.openxmlformats.org/drawingml/2006/table">
            <a:tbl>
              <a:tblPr firstRow="1" bandRow="1">
                <a:tableStyleId>{5C22544A-7EE6-4342-B048-85BDC9FD1C3A}</a:tableStyleId>
              </a:tblPr>
              <a:tblGrid>
                <a:gridCol w="1066800"/>
                <a:gridCol w="2590800"/>
                <a:gridCol w="2514600"/>
                <a:gridCol w="2057400"/>
              </a:tblGrid>
              <a:tr h="370679">
                <a:tc>
                  <a:txBody>
                    <a:bodyPr/>
                    <a:lstStyle/>
                    <a:p>
                      <a:pPr algn="ctr"/>
                      <a:r>
                        <a:rPr lang="en-US" sz="1800" dirty="0" err="1" smtClean="0">
                          <a:solidFill>
                            <a:srgbClr val="000000"/>
                          </a:solidFill>
                        </a:rPr>
                        <a:t>Nilai</a:t>
                      </a:r>
                      <a:endParaRPr lang="en-US" sz="1800" dirty="0">
                        <a:solidFill>
                          <a:srgbClr val="000000"/>
                        </a:solidFill>
                      </a:endParaRPr>
                    </a:p>
                  </a:txBody>
                  <a:tcPr marT="45700" marB="45700"/>
                </a:tc>
                <a:tc>
                  <a:txBody>
                    <a:bodyPr/>
                    <a:lstStyle/>
                    <a:p>
                      <a:r>
                        <a:rPr lang="en-US" sz="1800" dirty="0" err="1" smtClean="0">
                          <a:solidFill>
                            <a:srgbClr val="000000"/>
                          </a:solidFill>
                        </a:rPr>
                        <a:t>Kebijakan</a:t>
                      </a:r>
                      <a:endParaRPr lang="en-US" sz="1800" dirty="0">
                        <a:solidFill>
                          <a:srgbClr val="000000"/>
                        </a:solidFill>
                      </a:endParaRPr>
                    </a:p>
                  </a:txBody>
                  <a:tcPr marT="45700" marB="45700"/>
                </a:tc>
                <a:tc>
                  <a:txBody>
                    <a:bodyPr/>
                    <a:lstStyle/>
                    <a:p>
                      <a:r>
                        <a:rPr lang="en-US" sz="1800" dirty="0" err="1" smtClean="0">
                          <a:solidFill>
                            <a:srgbClr val="000000"/>
                          </a:solidFill>
                        </a:rPr>
                        <a:t>Kesiapsiagaan</a:t>
                      </a:r>
                      <a:endParaRPr lang="en-US" sz="1800" dirty="0">
                        <a:solidFill>
                          <a:srgbClr val="000000"/>
                        </a:solidFill>
                      </a:endParaRPr>
                    </a:p>
                  </a:txBody>
                  <a:tcPr marT="45700" marB="45700"/>
                </a:tc>
                <a:tc>
                  <a:txBody>
                    <a:bodyPr/>
                    <a:lstStyle/>
                    <a:p>
                      <a:r>
                        <a:rPr lang="en-US" sz="1800" dirty="0" err="1" smtClean="0">
                          <a:solidFill>
                            <a:srgbClr val="000000"/>
                          </a:solidFill>
                        </a:rPr>
                        <a:t>Partisipasi</a:t>
                      </a:r>
                      <a:endParaRPr lang="en-US" sz="1800" dirty="0">
                        <a:solidFill>
                          <a:srgbClr val="000000"/>
                        </a:solidFill>
                      </a:endParaRPr>
                    </a:p>
                  </a:txBody>
                  <a:tcPr marT="45700" marB="45700"/>
                </a:tc>
              </a:tr>
              <a:tr h="1737178">
                <a:tc>
                  <a:txBody>
                    <a:bodyPr/>
                    <a:lstStyle/>
                    <a:p>
                      <a:r>
                        <a:rPr lang="en-US" sz="1800" dirty="0" err="1" smtClean="0"/>
                        <a:t>Tinggi</a:t>
                      </a:r>
                      <a:endParaRPr lang="en-US" sz="1800" dirty="0"/>
                    </a:p>
                  </a:txBody>
                  <a:tcPr marT="45700" marB="45700"/>
                </a:tc>
                <a:tc>
                  <a:txBody>
                    <a:bodyPr/>
                    <a:lstStyle/>
                    <a:p>
                      <a:r>
                        <a:rPr lang="en-US" sz="1800" dirty="0" err="1" smtClean="0"/>
                        <a:t>Sudah</a:t>
                      </a:r>
                      <a:r>
                        <a:rPr lang="en-US" sz="1800" dirty="0" smtClean="0"/>
                        <a:t> </a:t>
                      </a:r>
                      <a:r>
                        <a:rPr lang="en-US" sz="1800" dirty="0" err="1" smtClean="0"/>
                        <a:t>ada</a:t>
                      </a:r>
                      <a:r>
                        <a:rPr lang="en-US" sz="1800" dirty="0" smtClean="0"/>
                        <a:t> </a:t>
                      </a:r>
                      <a:r>
                        <a:rPr lang="en-US" sz="1800" dirty="0" err="1" smtClean="0"/>
                        <a:t>peraturan</a:t>
                      </a:r>
                      <a:r>
                        <a:rPr lang="en-US" sz="1800" dirty="0" smtClean="0"/>
                        <a:t> </a:t>
                      </a:r>
                      <a:r>
                        <a:rPr lang="en-US" sz="1800" dirty="0" err="1" smtClean="0"/>
                        <a:t>dan</a:t>
                      </a:r>
                      <a:r>
                        <a:rPr lang="en-US" sz="1800" dirty="0" smtClean="0"/>
                        <a:t> </a:t>
                      </a:r>
                      <a:r>
                        <a:rPr lang="en-US" sz="1800" dirty="0" err="1" smtClean="0"/>
                        <a:t>perundangan</a:t>
                      </a:r>
                      <a:r>
                        <a:rPr lang="en-US" sz="1800" dirty="0" smtClean="0"/>
                        <a:t>, </a:t>
                      </a:r>
                      <a:r>
                        <a:rPr lang="en-US" sz="1800" dirty="0" err="1" smtClean="0"/>
                        <a:t>prosedur</a:t>
                      </a:r>
                      <a:r>
                        <a:rPr lang="en-US" sz="1800" dirty="0" smtClean="0"/>
                        <a:t> </a:t>
                      </a:r>
                      <a:r>
                        <a:rPr lang="en-US" sz="1800" dirty="0" err="1" smtClean="0"/>
                        <a:t>tetap</a:t>
                      </a:r>
                      <a:r>
                        <a:rPr lang="en-US" sz="1800" dirty="0" smtClean="0"/>
                        <a:t>, </a:t>
                      </a:r>
                      <a:r>
                        <a:rPr lang="en-US" sz="1800" dirty="0" err="1" smtClean="0"/>
                        <a:t>dan</a:t>
                      </a:r>
                      <a:r>
                        <a:rPr lang="en-US" sz="1800" dirty="0" smtClean="0"/>
                        <a:t> </a:t>
                      </a:r>
                      <a:r>
                        <a:rPr lang="en-US" sz="1800" dirty="0" err="1" smtClean="0"/>
                        <a:t>pendanaan</a:t>
                      </a:r>
                      <a:r>
                        <a:rPr lang="en-US" sz="1800" dirty="0" smtClean="0"/>
                        <a:t> </a:t>
                      </a:r>
                      <a:r>
                        <a:rPr lang="en-US" sz="1800" dirty="0" err="1" smtClean="0"/>
                        <a:t>utk</a:t>
                      </a:r>
                      <a:r>
                        <a:rPr lang="en-US" sz="1800" baseline="0" dirty="0" smtClean="0"/>
                        <a:t> </a:t>
                      </a:r>
                      <a:r>
                        <a:rPr lang="en-US" sz="1800" baseline="0" dirty="0" err="1" smtClean="0"/>
                        <a:t>kesiapan</a:t>
                      </a:r>
                      <a:r>
                        <a:rPr lang="en-US" sz="1800" baseline="0" dirty="0" smtClean="0"/>
                        <a:t> </a:t>
                      </a:r>
                      <a:r>
                        <a:rPr lang="en-US" sz="1800" baseline="0" dirty="0" err="1" smtClean="0"/>
                        <a:t>menghadapi</a:t>
                      </a:r>
                      <a:r>
                        <a:rPr lang="en-US" sz="1800" baseline="0" dirty="0" smtClean="0"/>
                        <a:t> </a:t>
                      </a:r>
                      <a:r>
                        <a:rPr lang="en-US" sz="1800" baseline="0" dirty="0" err="1" smtClean="0"/>
                        <a:t>bencana</a:t>
                      </a:r>
                      <a:endParaRPr lang="en-US" sz="1800" dirty="0"/>
                    </a:p>
                  </a:txBody>
                  <a:tcPr marT="45700" marB="45700"/>
                </a:tc>
                <a:tc>
                  <a:txBody>
                    <a:bodyPr/>
                    <a:lstStyle/>
                    <a:p>
                      <a:r>
                        <a:rPr lang="en-US" sz="1800" dirty="0" err="1" smtClean="0"/>
                        <a:t>Sudah</a:t>
                      </a:r>
                      <a:r>
                        <a:rPr lang="en-US" sz="1800" dirty="0" smtClean="0"/>
                        <a:t> </a:t>
                      </a:r>
                      <a:r>
                        <a:rPr lang="en-US" sz="1800" dirty="0" err="1" smtClean="0"/>
                        <a:t>ada</a:t>
                      </a:r>
                      <a:r>
                        <a:rPr lang="en-US" sz="1800" baseline="0" dirty="0" smtClean="0"/>
                        <a:t> </a:t>
                      </a:r>
                      <a:r>
                        <a:rPr lang="en-US" sz="1800" baseline="0" dirty="0" err="1" smtClean="0"/>
                        <a:t>rencana</a:t>
                      </a:r>
                      <a:r>
                        <a:rPr lang="en-US" sz="1800" baseline="0" dirty="0" smtClean="0"/>
                        <a:t> </a:t>
                      </a:r>
                      <a:r>
                        <a:rPr lang="en-US" sz="1800" baseline="0" dirty="0" err="1" smtClean="0"/>
                        <a:t>Kontingensi</a:t>
                      </a:r>
                      <a:r>
                        <a:rPr lang="en-US" sz="1800" baseline="0" dirty="0" smtClean="0"/>
                        <a:t> </a:t>
                      </a:r>
                      <a:r>
                        <a:rPr lang="en-US" sz="1800" baseline="0" dirty="0" err="1" smtClean="0"/>
                        <a:t>dan</a:t>
                      </a:r>
                      <a:r>
                        <a:rPr lang="en-US" sz="1800" baseline="0" dirty="0" smtClean="0"/>
                        <a:t> </a:t>
                      </a:r>
                      <a:r>
                        <a:rPr lang="en-US" sz="1800" baseline="0" dirty="0" err="1" smtClean="0"/>
                        <a:t>pelatihan</a:t>
                      </a:r>
                      <a:r>
                        <a:rPr lang="en-US" sz="1800" baseline="0" dirty="0" smtClean="0"/>
                        <a:t> </a:t>
                      </a:r>
                      <a:r>
                        <a:rPr lang="en-US" sz="1800" baseline="0" dirty="0" err="1" smtClean="0"/>
                        <a:t>serta</a:t>
                      </a:r>
                      <a:r>
                        <a:rPr lang="en-US" sz="1800" baseline="0" dirty="0" smtClean="0"/>
                        <a:t> </a:t>
                      </a:r>
                      <a:r>
                        <a:rPr lang="en-US" sz="1800" baseline="0" dirty="0" err="1" smtClean="0"/>
                        <a:t>latihan</a:t>
                      </a:r>
                      <a:r>
                        <a:rPr lang="en-US" sz="1800" baseline="0" dirty="0" smtClean="0"/>
                        <a:t> </a:t>
                      </a:r>
                      <a:r>
                        <a:rPr lang="en-US" sz="1800" baseline="0" dirty="0" err="1" smtClean="0"/>
                        <a:t>penanggulangan</a:t>
                      </a:r>
                      <a:r>
                        <a:rPr lang="en-US" sz="1800" baseline="0" dirty="0" smtClean="0"/>
                        <a:t> </a:t>
                      </a:r>
                      <a:r>
                        <a:rPr lang="en-US" sz="1800" baseline="0" dirty="0" err="1" smtClean="0"/>
                        <a:t>bencana</a:t>
                      </a:r>
                      <a:r>
                        <a:rPr lang="en-US" sz="1800" baseline="0" dirty="0" smtClean="0"/>
                        <a:t> </a:t>
                      </a:r>
                      <a:r>
                        <a:rPr lang="en-US" sz="1800" baseline="0" dirty="0" err="1" smtClean="0"/>
                        <a:t>yg</a:t>
                      </a:r>
                      <a:r>
                        <a:rPr lang="en-US" sz="1800" baseline="0" dirty="0" smtClean="0"/>
                        <a:t> </a:t>
                      </a:r>
                      <a:r>
                        <a:rPr lang="en-US" sz="1800" baseline="0" dirty="0" err="1" smtClean="0"/>
                        <a:t>dilakukan</a:t>
                      </a:r>
                      <a:r>
                        <a:rPr lang="en-US" sz="1800" baseline="0" dirty="0" smtClean="0"/>
                        <a:t> </a:t>
                      </a:r>
                      <a:r>
                        <a:rPr lang="en-US" sz="1800" baseline="0" dirty="0" err="1" smtClean="0"/>
                        <a:t>secara</a:t>
                      </a:r>
                      <a:r>
                        <a:rPr lang="en-US" sz="1800" baseline="0" dirty="0" smtClean="0"/>
                        <a:t> </a:t>
                      </a:r>
                      <a:r>
                        <a:rPr lang="en-US" sz="1800" baseline="0" dirty="0" err="1" smtClean="0"/>
                        <a:t>rutin</a:t>
                      </a:r>
                      <a:endParaRPr lang="en-US" sz="1800" dirty="0"/>
                    </a:p>
                  </a:txBody>
                  <a:tcPr marT="45700" marB="45700"/>
                </a:tc>
                <a:tc>
                  <a:txBody>
                    <a:bodyPr/>
                    <a:lstStyle/>
                    <a:p>
                      <a:r>
                        <a:rPr lang="en-US" sz="1800" dirty="0" err="1" smtClean="0"/>
                        <a:t>Semua</a:t>
                      </a:r>
                      <a:r>
                        <a:rPr lang="en-US" sz="1800" dirty="0" smtClean="0"/>
                        <a:t> stake holder </a:t>
                      </a:r>
                      <a:r>
                        <a:rPr lang="en-US" sz="1800" dirty="0" err="1" smtClean="0"/>
                        <a:t>penanggu-langan</a:t>
                      </a:r>
                      <a:r>
                        <a:rPr lang="en-US" sz="1800" dirty="0" smtClean="0"/>
                        <a:t> </a:t>
                      </a:r>
                      <a:r>
                        <a:rPr lang="en-US" sz="1800" dirty="0" err="1" smtClean="0"/>
                        <a:t>bencana</a:t>
                      </a:r>
                      <a:r>
                        <a:rPr lang="en-US" sz="1800" dirty="0" smtClean="0"/>
                        <a:t> </a:t>
                      </a:r>
                      <a:r>
                        <a:rPr lang="en-US" sz="1800" dirty="0" err="1" smtClean="0"/>
                        <a:t>terlibat</a:t>
                      </a:r>
                      <a:r>
                        <a:rPr lang="en-US" sz="1800" dirty="0" smtClean="0"/>
                        <a:t> </a:t>
                      </a:r>
                      <a:r>
                        <a:rPr lang="en-US" sz="1800" dirty="0" err="1" smtClean="0"/>
                        <a:t>dlm</a:t>
                      </a:r>
                      <a:r>
                        <a:rPr lang="en-US" sz="1800" dirty="0" smtClean="0"/>
                        <a:t> </a:t>
                      </a:r>
                      <a:r>
                        <a:rPr lang="en-US" sz="1800" dirty="0" err="1" smtClean="0"/>
                        <a:t>perencanaan</a:t>
                      </a:r>
                      <a:r>
                        <a:rPr lang="en-US" sz="1800" dirty="0" smtClean="0"/>
                        <a:t> </a:t>
                      </a:r>
                      <a:r>
                        <a:rPr lang="en-US" sz="1800" dirty="0" err="1" smtClean="0"/>
                        <a:t>dan</a:t>
                      </a:r>
                      <a:r>
                        <a:rPr lang="en-US" sz="1800" dirty="0" smtClean="0"/>
                        <a:t> </a:t>
                      </a:r>
                      <a:r>
                        <a:rPr lang="en-US" sz="1800" dirty="0" err="1" smtClean="0"/>
                        <a:t>pelaksanaan</a:t>
                      </a:r>
                      <a:r>
                        <a:rPr lang="en-US" sz="1800" baseline="0" dirty="0" smtClean="0"/>
                        <a:t> </a:t>
                      </a:r>
                      <a:endParaRPr lang="en-US" sz="1800" dirty="0"/>
                    </a:p>
                  </a:txBody>
                  <a:tcPr marT="45700" marB="45700"/>
                </a:tc>
              </a:tr>
              <a:tr h="1462882">
                <a:tc>
                  <a:txBody>
                    <a:bodyPr/>
                    <a:lstStyle/>
                    <a:p>
                      <a:r>
                        <a:rPr lang="en-US" sz="1800" dirty="0" err="1" smtClean="0"/>
                        <a:t>Sedang</a:t>
                      </a:r>
                      <a:endParaRPr lang="en-US" sz="1800" dirty="0"/>
                    </a:p>
                  </a:txBody>
                  <a:tcPr marT="45700" marB="45700"/>
                </a:tc>
                <a:tc>
                  <a:txBody>
                    <a:bodyPr/>
                    <a:lstStyle/>
                    <a:p>
                      <a:r>
                        <a:rPr lang="en-US" sz="1800" dirty="0" err="1" smtClean="0"/>
                        <a:t>Peraturan</a:t>
                      </a:r>
                      <a:r>
                        <a:rPr lang="en-US" sz="1800" dirty="0" smtClean="0"/>
                        <a:t> </a:t>
                      </a:r>
                      <a:r>
                        <a:rPr lang="en-US" sz="1800" dirty="0" err="1" smtClean="0"/>
                        <a:t>sedang</a:t>
                      </a:r>
                      <a:r>
                        <a:rPr lang="en-US" sz="1800" dirty="0" smtClean="0"/>
                        <a:t> </a:t>
                      </a:r>
                      <a:r>
                        <a:rPr lang="en-US" sz="1800" dirty="0" err="1" smtClean="0"/>
                        <a:t>dibuat</a:t>
                      </a:r>
                      <a:r>
                        <a:rPr lang="en-US" sz="1800" dirty="0" smtClean="0"/>
                        <a:t> </a:t>
                      </a:r>
                      <a:r>
                        <a:rPr lang="en-US" sz="1800" dirty="0" err="1" smtClean="0"/>
                        <a:t>dan</a:t>
                      </a:r>
                      <a:r>
                        <a:rPr lang="en-US" sz="1800" dirty="0" smtClean="0"/>
                        <a:t> </a:t>
                      </a:r>
                      <a:r>
                        <a:rPr lang="en-US" sz="1800" dirty="0" err="1" smtClean="0"/>
                        <a:t>diproses</a:t>
                      </a:r>
                      <a:r>
                        <a:rPr lang="en-US" sz="1800" dirty="0" smtClean="0"/>
                        <a:t>, </a:t>
                      </a:r>
                      <a:r>
                        <a:rPr lang="en-US" sz="1800" dirty="0" err="1" smtClean="0"/>
                        <a:t>kemampuan</a:t>
                      </a:r>
                      <a:r>
                        <a:rPr lang="en-US" sz="1800" dirty="0" smtClean="0"/>
                        <a:t> </a:t>
                      </a:r>
                      <a:r>
                        <a:rPr lang="en-US" sz="1800" dirty="0" err="1" smtClean="0"/>
                        <a:t>pemerintah</a:t>
                      </a:r>
                      <a:r>
                        <a:rPr lang="en-US" sz="1800" dirty="0" smtClean="0"/>
                        <a:t> </a:t>
                      </a:r>
                      <a:r>
                        <a:rPr lang="en-US" sz="1800" dirty="0" err="1" smtClean="0"/>
                        <a:t>sedang</a:t>
                      </a:r>
                      <a:r>
                        <a:rPr lang="en-US" sz="1800" dirty="0" smtClean="0"/>
                        <a:t> </a:t>
                      </a:r>
                      <a:r>
                        <a:rPr lang="en-US" sz="1800" dirty="0" err="1" smtClean="0"/>
                        <a:t>ditingkatkan</a:t>
                      </a:r>
                      <a:endParaRPr lang="en-US" sz="1800" dirty="0"/>
                    </a:p>
                  </a:txBody>
                  <a:tcPr marT="45700" marB="45700"/>
                </a:tc>
                <a:tc>
                  <a:txBody>
                    <a:bodyPr/>
                    <a:lstStyle/>
                    <a:p>
                      <a:r>
                        <a:rPr lang="en-US" sz="1800" dirty="0" err="1" smtClean="0"/>
                        <a:t>Baru</a:t>
                      </a:r>
                      <a:r>
                        <a:rPr lang="en-US" sz="1800" baseline="0" dirty="0" smtClean="0"/>
                        <a:t> </a:t>
                      </a:r>
                      <a:r>
                        <a:rPr lang="en-US" sz="1800" baseline="0" dirty="0" err="1" smtClean="0"/>
                        <a:t>ada</a:t>
                      </a:r>
                      <a:r>
                        <a:rPr lang="en-US" sz="1800" baseline="0" dirty="0" smtClean="0"/>
                        <a:t> </a:t>
                      </a:r>
                      <a:r>
                        <a:rPr lang="en-US" sz="1800" baseline="0" dirty="0" err="1" smtClean="0"/>
                        <a:t>upaya</a:t>
                      </a:r>
                      <a:r>
                        <a:rPr lang="en-US" sz="1800" baseline="0" dirty="0" smtClean="0"/>
                        <a:t> </a:t>
                      </a:r>
                      <a:r>
                        <a:rPr lang="en-US" sz="1800" baseline="0" dirty="0" err="1" smtClean="0"/>
                        <a:t>utk</a:t>
                      </a:r>
                      <a:r>
                        <a:rPr lang="en-US" sz="1800" baseline="0" dirty="0" smtClean="0"/>
                        <a:t> </a:t>
                      </a:r>
                      <a:r>
                        <a:rPr lang="en-US" sz="1800" baseline="0" dirty="0" err="1" smtClean="0"/>
                        <a:t>menyusun</a:t>
                      </a:r>
                      <a:r>
                        <a:rPr lang="en-US" sz="1800" baseline="0" dirty="0" smtClean="0"/>
                        <a:t> </a:t>
                      </a:r>
                      <a:r>
                        <a:rPr lang="en-US" sz="1800" baseline="0" dirty="0" err="1" smtClean="0"/>
                        <a:t>rencana</a:t>
                      </a:r>
                      <a:r>
                        <a:rPr lang="en-US" sz="1800" baseline="0" dirty="0" smtClean="0"/>
                        <a:t> </a:t>
                      </a:r>
                      <a:r>
                        <a:rPr lang="en-US" sz="1800" baseline="0" dirty="0" err="1" smtClean="0"/>
                        <a:t>kontingensi</a:t>
                      </a:r>
                      <a:r>
                        <a:rPr lang="en-US" sz="1800" baseline="0" dirty="0" smtClean="0"/>
                        <a:t> </a:t>
                      </a:r>
                      <a:r>
                        <a:rPr lang="en-US" sz="1800" baseline="0" dirty="0" err="1" smtClean="0"/>
                        <a:t>dan</a:t>
                      </a:r>
                      <a:r>
                        <a:rPr lang="en-US" sz="1800" baseline="0" dirty="0" smtClean="0"/>
                        <a:t> </a:t>
                      </a:r>
                      <a:r>
                        <a:rPr lang="en-US" sz="1800" baseline="0" dirty="0" err="1" smtClean="0"/>
                        <a:t>pelatihan</a:t>
                      </a:r>
                      <a:r>
                        <a:rPr lang="en-US" sz="1800" baseline="0" dirty="0" smtClean="0"/>
                        <a:t> </a:t>
                      </a:r>
                      <a:r>
                        <a:rPr lang="en-US" sz="1800" baseline="0" dirty="0" err="1" smtClean="0"/>
                        <a:t>penanggul-angan</a:t>
                      </a:r>
                      <a:r>
                        <a:rPr lang="en-US" sz="1800" baseline="0" dirty="0" smtClean="0"/>
                        <a:t> </a:t>
                      </a:r>
                      <a:r>
                        <a:rPr lang="en-US" sz="1800" baseline="0" dirty="0" err="1" smtClean="0"/>
                        <a:t>bencana</a:t>
                      </a:r>
                      <a:endParaRPr lang="en-US" sz="1800" dirty="0"/>
                    </a:p>
                  </a:txBody>
                  <a:tcPr marT="45700" marB="45700"/>
                </a:tc>
                <a:tc>
                  <a:txBody>
                    <a:bodyPr/>
                    <a:lstStyle/>
                    <a:p>
                      <a:r>
                        <a:rPr lang="en-US" sz="1800" dirty="0" err="1" smtClean="0"/>
                        <a:t>Baru</a:t>
                      </a:r>
                      <a:r>
                        <a:rPr lang="en-US" sz="1800" dirty="0" smtClean="0"/>
                        <a:t> </a:t>
                      </a:r>
                      <a:r>
                        <a:rPr lang="en-US" sz="1800" dirty="0" err="1" smtClean="0"/>
                        <a:t>disosialisasi</a:t>
                      </a:r>
                      <a:r>
                        <a:rPr lang="en-US" sz="1800" dirty="0" smtClean="0"/>
                        <a:t> </a:t>
                      </a:r>
                      <a:r>
                        <a:rPr lang="en-US" sz="1800" dirty="0" err="1" smtClean="0"/>
                        <a:t>kepada</a:t>
                      </a:r>
                      <a:r>
                        <a:rPr lang="en-US" sz="1800" dirty="0" smtClean="0"/>
                        <a:t> </a:t>
                      </a:r>
                      <a:r>
                        <a:rPr lang="en-US" sz="1800" dirty="0" err="1" smtClean="0"/>
                        <a:t>masyarakat</a:t>
                      </a:r>
                      <a:r>
                        <a:rPr lang="en-US" sz="1800" dirty="0" smtClean="0"/>
                        <a:t> </a:t>
                      </a:r>
                      <a:r>
                        <a:rPr lang="en-US" sz="1800" dirty="0" err="1" smtClean="0"/>
                        <a:t>ttg</a:t>
                      </a:r>
                      <a:r>
                        <a:rPr lang="en-US" sz="1800" dirty="0" smtClean="0"/>
                        <a:t> </a:t>
                      </a:r>
                      <a:r>
                        <a:rPr lang="en-US" sz="1800" dirty="0" err="1" smtClean="0"/>
                        <a:t>upaya</a:t>
                      </a:r>
                      <a:r>
                        <a:rPr lang="en-US" sz="1800" dirty="0" smtClean="0"/>
                        <a:t> </a:t>
                      </a:r>
                      <a:r>
                        <a:rPr lang="en-US" sz="1800" dirty="0" err="1" smtClean="0"/>
                        <a:t>penanggu-langan</a:t>
                      </a:r>
                      <a:r>
                        <a:rPr lang="en-US" sz="1800" baseline="0" dirty="0" smtClean="0"/>
                        <a:t> </a:t>
                      </a:r>
                      <a:r>
                        <a:rPr lang="en-US" sz="1800" baseline="0" dirty="0" err="1" smtClean="0"/>
                        <a:t>bencana</a:t>
                      </a:r>
                      <a:endParaRPr lang="en-US" sz="1800" dirty="0"/>
                    </a:p>
                  </a:txBody>
                  <a:tcPr marT="45700" marB="45700"/>
                </a:tc>
              </a:tr>
              <a:tr h="1188586">
                <a:tc>
                  <a:txBody>
                    <a:bodyPr/>
                    <a:lstStyle/>
                    <a:p>
                      <a:r>
                        <a:rPr lang="en-US" sz="1800" dirty="0" err="1" smtClean="0"/>
                        <a:t>Rendah</a:t>
                      </a:r>
                      <a:endParaRPr lang="en-US" sz="1800" dirty="0"/>
                    </a:p>
                  </a:txBody>
                  <a:tcPr marT="45700" marB="45700"/>
                </a:tc>
                <a:tc>
                  <a:txBody>
                    <a:bodyPr/>
                    <a:lstStyle/>
                    <a:p>
                      <a:r>
                        <a:rPr lang="en-US" sz="1800" dirty="0" err="1" smtClean="0"/>
                        <a:t>Belum</a:t>
                      </a:r>
                      <a:r>
                        <a:rPr lang="en-US" sz="1800" dirty="0" smtClean="0"/>
                        <a:t> </a:t>
                      </a:r>
                      <a:r>
                        <a:rPr lang="en-US" sz="1800" dirty="0" err="1" smtClean="0"/>
                        <a:t>ada</a:t>
                      </a:r>
                      <a:r>
                        <a:rPr lang="en-US" sz="1800" dirty="0" smtClean="0"/>
                        <a:t> </a:t>
                      </a:r>
                      <a:r>
                        <a:rPr lang="en-US" sz="1800" dirty="0" err="1" smtClean="0"/>
                        <a:t>kebijakan</a:t>
                      </a:r>
                      <a:r>
                        <a:rPr lang="en-US" sz="1800" dirty="0" smtClean="0"/>
                        <a:t> </a:t>
                      </a:r>
                      <a:r>
                        <a:rPr lang="en-US" sz="1800" dirty="0" err="1" smtClean="0"/>
                        <a:t>dan</a:t>
                      </a:r>
                      <a:r>
                        <a:rPr lang="en-US" sz="1800" dirty="0" smtClean="0"/>
                        <a:t> </a:t>
                      </a:r>
                      <a:r>
                        <a:rPr lang="en-US" sz="1800" dirty="0" err="1" smtClean="0"/>
                        <a:t>peraturan</a:t>
                      </a:r>
                      <a:r>
                        <a:rPr lang="en-US" sz="1800" baseline="0" dirty="0" smtClean="0"/>
                        <a:t> </a:t>
                      </a:r>
                      <a:r>
                        <a:rPr lang="en-US" sz="1800" baseline="0" dirty="0" err="1" smtClean="0"/>
                        <a:t>ttg</a:t>
                      </a:r>
                      <a:r>
                        <a:rPr lang="en-US" sz="1800" baseline="0" dirty="0" smtClean="0"/>
                        <a:t> </a:t>
                      </a:r>
                      <a:r>
                        <a:rPr lang="en-US" sz="1800" baseline="0" dirty="0" err="1" smtClean="0"/>
                        <a:t>kesiapan</a:t>
                      </a:r>
                      <a:r>
                        <a:rPr lang="en-US" sz="1800" baseline="0" dirty="0" smtClean="0"/>
                        <a:t> </a:t>
                      </a:r>
                      <a:r>
                        <a:rPr lang="en-US" sz="1800" baseline="0" dirty="0" err="1" smtClean="0"/>
                        <a:t>menghadapi</a:t>
                      </a:r>
                      <a:r>
                        <a:rPr lang="en-US" sz="1800" baseline="0" dirty="0" smtClean="0"/>
                        <a:t> </a:t>
                      </a:r>
                      <a:r>
                        <a:rPr lang="en-US" sz="1800" baseline="0" dirty="0" err="1" smtClean="0"/>
                        <a:t>bencana</a:t>
                      </a:r>
                      <a:endParaRPr lang="en-US" sz="1800" dirty="0"/>
                    </a:p>
                  </a:txBody>
                  <a:tcPr marT="45700" marB="45700"/>
                </a:tc>
                <a:tc>
                  <a:txBody>
                    <a:bodyPr/>
                    <a:lstStyle/>
                    <a:p>
                      <a:r>
                        <a:rPr lang="en-US" sz="1800" dirty="0" err="1" smtClean="0"/>
                        <a:t>Belum</a:t>
                      </a:r>
                      <a:r>
                        <a:rPr lang="en-US" sz="1800" dirty="0" smtClean="0"/>
                        <a:t> </a:t>
                      </a:r>
                      <a:r>
                        <a:rPr lang="en-US" sz="1800" dirty="0" err="1" smtClean="0"/>
                        <a:t>ada</a:t>
                      </a:r>
                      <a:r>
                        <a:rPr lang="en-US" sz="1800" dirty="0" smtClean="0"/>
                        <a:t> </a:t>
                      </a:r>
                      <a:r>
                        <a:rPr lang="en-US" sz="1800" dirty="0" err="1" smtClean="0"/>
                        <a:t>upaya</a:t>
                      </a:r>
                      <a:r>
                        <a:rPr lang="en-US" sz="1800" dirty="0" smtClean="0"/>
                        <a:t> </a:t>
                      </a:r>
                      <a:r>
                        <a:rPr lang="en-US" sz="1800" dirty="0" err="1" smtClean="0"/>
                        <a:t>kesiapsiagaan</a:t>
                      </a:r>
                      <a:r>
                        <a:rPr lang="en-US" sz="1800" dirty="0" smtClean="0"/>
                        <a:t> </a:t>
                      </a:r>
                      <a:r>
                        <a:rPr lang="en-US" sz="1800" dirty="0" err="1" smtClean="0"/>
                        <a:t>apapun</a:t>
                      </a:r>
                      <a:r>
                        <a:rPr lang="en-US" sz="1800" dirty="0" smtClean="0"/>
                        <a:t> </a:t>
                      </a:r>
                      <a:r>
                        <a:rPr lang="en-US" sz="1800" dirty="0" err="1" smtClean="0"/>
                        <a:t>dalam</a:t>
                      </a:r>
                      <a:r>
                        <a:rPr lang="en-US" sz="1800" dirty="0" smtClean="0"/>
                        <a:t> </a:t>
                      </a:r>
                      <a:r>
                        <a:rPr lang="en-US" sz="1800" dirty="0" err="1" smtClean="0"/>
                        <a:t>menghadapi</a:t>
                      </a:r>
                      <a:r>
                        <a:rPr lang="en-US" sz="1800" dirty="0" smtClean="0"/>
                        <a:t> </a:t>
                      </a:r>
                      <a:r>
                        <a:rPr lang="en-US" sz="1800" dirty="0" err="1" smtClean="0"/>
                        <a:t>bencana</a:t>
                      </a:r>
                      <a:endParaRPr lang="en-US" sz="1800" dirty="0"/>
                    </a:p>
                  </a:txBody>
                  <a:tcPr marT="45700" marB="45700"/>
                </a:tc>
                <a:tc>
                  <a:txBody>
                    <a:bodyPr/>
                    <a:lstStyle/>
                    <a:p>
                      <a:r>
                        <a:rPr lang="en-US" sz="1800" dirty="0" err="1" smtClean="0"/>
                        <a:t>Belum</a:t>
                      </a:r>
                      <a:r>
                        <a:rPr lang="en-US" sz="1800" dirty="0" smtClean="0"/>
                        <a:t> </a:t>
                      </a:r>
                      <a:r>
                        <a:rPr lang="en-US" sz="1800" dirty="0" err="1" smtClean="0"/>
                        <a:t>ada</a:t>
                      </a:r>
                      <a:r>
                        <a:rPr lang="en-US" sz="1800" baseline="0" dirty="0" smtClean="0"/>
                        <a:t> </a:t>
                      </a:r>
                      <a:r>
                        <a:rPr lang="en-US" sz="1800" baseline="0" dirty="0" err="1" smtClean="0"/>
                        <a:t>upaya</a:t>
                      </a:r>
                      <a:r>
                        <a:rPr lang="en-US" sz="1800" baseline="0" dirty="0" smtClean="0"/>
                        <a:t> </a:t>
                      </a:r>
                      <a:r>
                        <a:rPr lang="en-US" sz="1800" baseline="0" dirty="0" err="1" smtClean="0"/>
                        <a:t>melibatkan</a:t>
                      </a:r>
                      <a:r>
                        <a:rPr lang="en-US" sz="1800" baseline="0" dirty="0" smtClean="0"/>
                        <a:t> </a:t>
                      </a:r>
                      <a:r>
                        <a:rPr lang="en-US" sz="1800" baseline="0" dirty="0" err="1" smtClean="0"/>
                        <a:t>masyarakat</a:t>
                      </a:r>
                      <a:r>
                        <a:rPr lang="en-US" sz="1800" baseline="0" dirty="0" smtClean="0"/>
                        <a:t> </a:t>
                      </a:r>
                      <a:r>
                        <a:rPr lang="en-US" sz="1800" baseline="0" dirty="0" err="1" smtClean="0"/>
                        <a:t>dlm</a:t>
                      </a:r>
                      <a:r>
                        <a:rPr lang="en-US" sz="1800" baseline="0" dirty="0" smtClean="0"/>
                        <a:t> </a:t>
                      </a:r>
                      <a:r>
                        <a:rPr lang="en-US" sz="1800" baseline="0" dirty="0" err="1" smtClean="0"/>
                        <a:t>kebencanaan</a:t>
                      </a:r>
                      <a:endParaRPr lang="en-US" sz="1800" dirty="0"/>
                    </a:p>
                  </a:txBody>
                  <a:tcPr marT="45700" marB="45700"/>
                </a:tc>
              </a:tr>
            </a:tbl>
          </a:graphicData>
        </a:graphic>
      </p:graphicFrame>
    </p:spTree>
    <p:extLst>
      <p:ext uri="{BB962C8B-B14F-4D97-AF65-F5344CB8AC3E}">
        <p14:creationId xmlns:p14="http://schemas.microsoft.com/office/powerpoint/2010/main" val="13563554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Title 1"/>
          <p:cNvSpPr>
            <a:spLocks noGrp="1"/>
          </p:cNvSpPr>
          <p:nvPr>
            <p:ph type="title"/>
          </p:nvPr>
        </p:nvSpPr>
        <p:spPr>
          <a:xfrm>
            <a:off x="457200" y="304800"/>
            <a:ext cx="7543800" cy="1295400"/>
          </a:xfrm>
        </p:spPr>
        <p:txBody>
          <a:bodyPr>
            <a:normAutofit fontScale="90000"/>
          </a:bodyPr>
          <a:lstStyle/>
          <a:p>
            <a:r>
              <a:rPr lang="id-ID">
                <a:latin typeface="Arial" charset="0"/>
                <a:ea typeface="MS PGothic" charset="0"/>
              </a:rPr>
              <a:t>Penilaian Risiko</a:t>
            </a:r>
            <a:r>
              <a:rPr lang="en-AU">
                <a:latin typeface="Arial" charset="0"/>
                <a:ea typeface="MS PGothic" charset="0"/>
              </a:rPr>
              <a:t/>
            </a:r>
            <a:br>
              <a:rPr lang="en-AU">
                <a:latin typeface="Arial" charset="0"/>
                <a:ea typeface="MS PGothic" charset="0"/>
              </a:rPr>
            </a:br>
            <a:r>
              <a:rPr lang="id-ID" sz="2000" b="0">
                <a:latin typeface="Arial" charset="0"/>
                <a:ea typeface="MS PGothic" charset="0"/>
              </a:rPr>
              <a:t>Proses unuk memahami sifat dari risiko dan menentukan tingkatan risikonya.</a:t>
            </a:r>
            <a:endParaRPr lang="en-AU" b="0">
              <a:latin typeface="Arial" charset="0"/>
              <a:ea typeface="MS PGothic" charset="0"/>
            </a:endParaRPr>
          </a:p>
        </p:txBody>
      </p:sp>
      <p:sp>
        <p:nvSpPr>
          <p:cNvPr id="110594" name="Content Placeholder 2"/>
          <p:cNvSpPr>
            <a:spLocks noGrp="1"/>
          </p:cNvSpPr>
          <p:nvPr>
            <p:ph idx="1"/>
          </p:nvPr>
        </p:nvSpPr>
        <p:spPr/>
        <p:txBody>
          <a:bodyPr>
            <a:normAutofit lnSpcReduction="10000"/>
          </a:bodyPr>
          <a:lstStyle/>
          <a:p>
            <a:r>
              <a:rPr lang="id-ID" sz="2800">
                <a:latin typeface="Arial" charset="0"/>
                <a:ea typeface="MS PGothic" charset="0"/>
              </a:rPr>
              <a:t>Penilaian Risiko termasuk pengembangan dan pemahaman tentang risiko. </a:t>
            </a:r>
          </a:p>
          <a:p>
            <a:r>
              <a:rPr lang="id-ID" sz="2800">
                <a:latin typeface="Arial" charset="0"/>
                <a:ea typeface="MS PGothic" charset="0"/>
              </a:rPr>
              <a:t>Penilaian Risiko memberikan masukan untuk evaluasi dan penentuan keputusan.</a:t>
            </a:r>
            <a:endParaRPr lang="en-AU" sz="2800">
              <a:latin typeface="Arial" charset="0"/>
              <a:ea typeface="MS PGothic" charset="0"/>
            </a:endParaRPr>
          </a:p>
          <a:p>
            <a:r>
              <a:rPr lang="id-ID" sz="2800">
                <a:latin typeface="Arial" charset="0"/>
                <a:ea typeface="MS PGothic" charset="0"/>
              </a:rPr>
              <a:t>Risiko dinilai berdasarkan </a:t>
            </a:r>
            <a:r>
              <a:rPr lang="id-ID" sz="2800">
                <a:solidFill>
                  <a:srgbClr val="FF0000"/>
                </a:solidFill>
                <a:latin typeface="Arial" charset="0"/>
                <a:ea typeface="MS PGothic" charset="0"/>
              </a:rPr>
              <a:t>dampak</a:t>
            </a:r>
            <a:r>
              <a:rPr lang="id-ID" sz="2800">
                <a:latin typeface="Arial" charset="0"/>
                <a:ea typeface="MS PGothic" charset="0"/>
              </a:rPr>
              <a:t> dan </a:t>
            </a:r>
            <a:r>
              <a:rPr lang="id-ID" sz="2800">
                <a:solidFill>
                  <a:srgbClr val="FF0000"/>
                </a:solidFill>
                <a:latin typeface="Arial" charset="0"/>
                <a:ea typeface="MS PGothic" charset="0"/>
              </a:rPr>
              <a:t>kemungkinan</a:t>
            </a:r>
            <a:r>
              <a:rPr lang="id-ID" sz="2800">
                <a:latin typeface="Arial" charset="0"/>
                <a:ea typeface="MS PGothic" charset="0"/>
              </a:rPr>
              <a:t> atau sifat-sifat yang lain dari risiko tersebut.</a:t>
            </a:r>
            <a:endParaRPr lang="en-AU" sz="2800">
              <a:latin typeface="Arial" charset="0"/>
              <a:ea typeface="MS PGothic" charset="0"/>
            </a:endParaRPr>
          </a:p>
          <a:p>
            <a:r>
              <a:rPr lang="id-ID" sz="2800">
                <a:latin typeface="Arial" charset="0"/>
                <a:ea typeface="MS PGothic" charset="0"/>
              </a:rPr>
              <a:t>Penilaian Risiko dapat dilakukan dengan tingkat ketelitian yang beragam, tergantung risiko dan maksud penilaian dan ketersediaan data.</a:t>
            </a:r>
            <a:endParaRPr lang="en-AU" sz="2800">
              <a:latin typeface="Arial" charset="0"/>
              <a:ea typeface="MS PGothic" charset="0"/>
            </a:endParaRPr>
          </a:p>
        </p:txBody>
      </p:sp>
    </p:spTree>
    <p:extLst>
      <p:ext uri="{BB962C8B-B14F-4D97-AF65-F5344CB8AC3E}">
        <p14:creationId xmlns:p14="http://schemas.microsoft.com/office/powerpoint/2010/main" val="7173967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ChangeArrowheads="1"/>
          </p:cNvSpPr>
          <p:nvPr>
            <p:ph type="title"/>
          </p:nvPr>
        </p:nvSpPr>
        <p:spPr>
          <a:xfrm>
            <a:off x="457200" y="415925"/>
            <a:ext cx="7334250" cy="690563"/>
          </a:xfrm>
        </p:spPr>
        <p:txBody>
          <a:bodyPr>
            <a:normAutofit fontScale="90000"/>
          </a:bodyPr>
          <a:lstStyle/>
          <a:p>
            <a:pPr eaLnBrk="1" hangingPunct="1"/>
            <a:r>
              <a:rPr lang="en-US" b="0">
                <a:latin typeface="Tahoma" charset="0"/>
              </a:rPr>
              <a:t>Penilaian Risiko</a:t>
            </a:r>
          </a:p>
        </p:txBody>
      </p:sp>
      <p:sp>
        <p:nvSpPr>
          <p:cNvPr id="111618" name="Rectangle 3"/>
          <p:cNvSpPr>
            <a:spLocks noGrp="1" noChangeArrowheads="1"/>
          </p:cNvSpPr>
          <p:nvPr>
            <p:ph type="body" idx="1"/>
          </p:nvPr>
        </p:nvSpPr>
        <p:spPr>
          <a:xfrm>
            <a:off x="457200" y="1295400"/>
            <a:ext cx="8458200" cy="5035062"/>
          </a:xfrm>
        </p:spPr>
        <p:txBody>
          <a:bodyPr>
            <a:normAutofit/>
          </a:bodyPr>
          <a:lstStyle/>
          <a:p>
            <a:pPr eaLnBrk="1" hangingPunct="1">
              <a:lnSpc>
                <a:spcPct val="90000"/>
              </a:lnSpc>
            </a:pPr>
            <a:r>
              <a:rPr lang="en-US" sz="1900" dirty="0" err="1">
                <a:latin typeface="Tahoma" charset="0"/>
              </a:rPr>
              <a:t>Setiap</a:t>
            </a:r>
            <a:r>
              <a:rPr lang="en-US" sz="1900" dirty="0">
                <a:latin typeface="Tahoma" charset="0"/>
              </a:rPr>
              <a:t> </a:t>
            </a:r>
            <a:r>
              <a:rPr lang="en-US" sz="1900" dirty="0" err="1">
                <a:latin typeface="Tahoma" charset="0"/>
              </a:rPr>
              <a:t>jenis</a:t>
            </a:r>
            <a:r>
              <a:rPr lang="en-US" sz="1900" dirty="0">
                <a:latin typeface="Tahoma" charset="0"/>
              </a:rPr>
              <a:t> </a:t>
            </a:r>
            <a:r>
              <a:rPr lang="en-US" sz="1900" dirty="0" err="1">
                <a:latin typeface="Tahoma" charset="0"/>
              </a:rPr>
              <a:t>ancaman</a:t>
            </a:r>
            <a:r>
              <a:rPr lang="en-US" sz="1900" dirty="0">
                <a:latin typeface="Tahoma" charset="0"/>
              </a:rPr>
              <a:t> </a:t>
            </a:r>
            <a:r>
              <a:rPr lang="en-US" sz="1900" dirty="0" err="1">
                <a:latin typeface="Tahoma" charset="0"/>
              </a:rPr>
              <a:t>dinilai</a:t>
            </a:r>
            <a:r>
              <a:rPr lang="en-US" sz="1900" dirty="0">
                <a:latin typeface="Tahoma" charset="0"/>
              </a:rPr>
              <a:t> </a:t>
            </a:r>
            <a:r>
              <a:rPr lang="en-US" sz="1900" dirty="0" err="1">
                <a:latin typeface="Tahoma" charset="0"/>
              </a:rPr>
              <a:t>tingkat</a:t>
            </a:r>
            <a:r>
              <a:rPr lang="en-US" sz="1900" dirty="0">
                <a:latin typeface="Tahoma" charset="0"/>
              </a:rPr>
              <a:t> </a:t>
            </a:r>
            <a:r>
              <a:rPr lang="en-US" sz="1900" dirty="0" err="1">
                <a:latin typeface="Tahoma" charset="0"/>
              </a:rPr>
              <a:t>bahayanya</a:t>
            </a:r>
            <a:r>
              <a:rPr lang="en-US" sz="1900" dirty="0">
                <a:latin typeface="Tahoma" charset="0"/>
              </a:rPr>
              <a:t> </a:t>
            </a:r>
            <a:r>
              <a:rPr lang="en-US" sz="1900" dirty="0" err="1">
                <a:latin typeface="Tahoma" charset="0"/>
              </a:rPr>
              <a:t>dengan</a:t>
            </a:r>
            <a:r>
              <a:rPr lang="en-US" sz="1900" dirty="0">
                <a:latin typeface="Tahoma" charset="0"/>
              </a:rPr>
              <a:t> </a:t>
            </a:r>
            <a:r>
              <a:rPr lang="en-US" sz="1900" dirty="0" err="1">
                <a:latin typeface="Tahoma" charset="0"/>
              </a:rPr>
              <a:t>skala</a:t>
            </a:r>
            <a:r>
              <a:rPr lang="en-US" sz="1900" dirty="0">
                <a:latin typeface="Tahoma" charset="0"/>
              </a:rPr>
              <a:t> </a:t>
            </a:r>
            <a:r>
              <a:rPr lang="en-US" sz="1900" dirty="0" err="1">
                <a:latin typeface="Tahoma" charset="0"/>
              </a:rPr>
              <a:t>tertentu</a:t>
            </a:r>
            <a:r>
              <a:rPr lang="en-US" sz="1900" dirty="0">
                <a:latin typeface="Tahoma" charset="0"/>
              </a:rPr>
              <a:t> (3-1)</a:t>
            </a:r>
          </a:p>
          <a:p>
            <a:pPr lvl="1" eaLnBrk="1" hangingPunct="1">
              <a:lnSpc>
                <a:spcPct val="90000"/>
              </a:lnSpc>
            </a:pPr>
            <a:r>
              <a:rPr lang="en-US" sz="1900" dirty="0" err="1">
                <a:latin typeface="Tahoma" charset="0"/>
              </a:rPr>
              <a:t>Bahaya</a:t>
            </a:r>
            <a:r>
              <a:rPr lang="en-US" sz="1900" dirty="0">
                <a:latin typeface="Tahoma" charset="0"/>
              </a:rPr>
              <a:t>/</a:t>
            </a:r>
            <a:r>
              <a:rPr lang="en-US" sz="1900" dirty="0" err="1">
                <a:latin typeface="Tahoma" charset="0"/>
              </a:rPr>
              <a:t>ancaman</a:t>
            </a:r>
            <a:r>
              <a:rPr lang="en-US" sz="1900" dirty="0">
                <a:latin typeface="Tahoma" charset="0"/>
              </a:rPr>
              <a:t> </a:t>
            </a:r>
            <a:r>
              <a:rPr lang="en-US" sz="1900" dirty="0" err="1">
                <a:latin typeface="Tahoma" charset="0"/>
              </a:rPr>
              <a:t>tinggi</a:t>
            </a:r>
            <a:r>
              <a:rPr lang="en-US" sz="1900" dirty="0">
                <a:latin typeface="Tahoma" charset="0"/>
              </a:rPr>
              <a:t> </a:t>
            </a:r>
            <a:r>
              <a:rPr lang="en-US" sz="1900" dirty="0" err="1">
                <a:latin typeface="Tahoma" charset="0"/>
              </a:rPr>
              <a:t>nilai</a:t>
            </a:r>
            <a:r>
              <a:rPr lang="en-US" sz="1900" dirty="0">
                <a:latin typeface="Tahoma" charset="0"/>
              </a:rPr>
              <a:t> 3</a:t>
            </a:r>
          </a:p>
          <a:p>
            <a:pPr lvl="1" eaLnBrk="1" hangingPunct="1">
              <a:lnSpc>
                <a:spcPct val="90000"/>
              </a:lnSpc>
            </a:pPr>
            <a:r>
              <a:rPr lang="en-US" sz="1900" dirty="0" err="1">
                <a:latin typeface="Tahoma" charset="0"/>
              </a:rPr>
              <a:t>Bahaya</a:t>
            </a:r>
            <a:r>
              <a:rPr lang="en-US" sz="1900" dirty="0">
                <a:latin typeface="Tahoma" charset="0"/>
              </a:rPr>
              <a:t>/</a:t>
            </a:r>
            <a:r>
              <a:rPr lang="en-US" sz="1900" dirty="0" err="1">
                <a:latin typeface="Tahoma" charset="0"/>
              </a:rPr>
              <a:t>ancaman</a:t>
            </a:r>
            <a:r>
              <a:rPr lang="en-US" sz="1900" dirty="0">
                <a:latin typeface="Tahoma" charset="0"/>
              </a:rPr>
              <a:t> </a:t>
            </a:r>
            <a:r>
              <a:rPr lang="en-US" sz="1900" dirty="0" err="1">
                <a:latin typeface="Tahoma" charset="0"/>
              </a:rPr>
              <a:t>sedang</a:t>
            </a:r>
            <a:r>
              <a:rPr lang="en-US" sz="1900" dirty="0">
                <a:latin typeface="Tahoma" charset="0"/>
              </a:rPr>
              <a:t> </a:t>
            </a:r>
            <a:r>
              <a:rPr lang="en-US" sz="1900" dirty="0" err="1">
                <a:latin typeface="Tahoma" charset="0"/>
              </a:rPr>
              <a:t>nilai</a:t>
            </a:r>
            <a:r>
              <a:rPr lang="en-US" sz="1900" dirty="0">
                <a:latin typeface="Tahoma" charset="0"/>
              </a:rPr>
              <a:t> 2</a:t>
            </a:r>
          </a:p>
          <a:p>
            <a:pPr lvl="1" eaLnBrk="1" hangingPunct="1">
              <a:lnSpc>
                <a:spcPct val="90000"/>
              </a:lnSpc>
            </a:pPr>
            <a:r>
              <a:rPr lang="en-US" sz="1900" dirty="0" err="1">
                <a:latin typeface="Tahoma" charset="0"/>
              </a:rPr>
              <a:t>Bahaya</a:t>
            </a:r>
            <a:r>
              <a:rPr lang="en-US" sz="1900" dirty="0">
                <a:latin typeface="Tahoma" charset="0"/>
              </a:rPr>
              <a:t>/</a:t>
            </a:r>
            <a:r>
              <a:rPr lang="en-US" sz="1900" dirty="0" err="1">
                <a:latin typeface="Tahoma" charset="0"/>
              </a:rPr>
              <a:t>ancaman</a:t>
            </a:r>
            <a:r>
              <a:rPr lang="en-US" sz="1900" dirty="0">
                <a:latin typeface="Tahoma" charset="0"/>
              </a:rPr>
              <a:t> </a:t>
            </a:r>
            <a:r>
              <a:rPr lang="en-US" sz="1900" dirty="0" err="1">
                <a:latin typeface="Tahoma" charset="0"/>
              </a:rPr>
              <a:t>rendah</a:t>
            </a:r>
            <a:r>
              <a:rPr lang="en-US" sz="1900" dirty="0">
                <a:latin typeface="Tahoma" charset="0"/>
              </a:rPr>
              <a:t> </a:t>
            </a:r>
            <a:r>
              <a:rPr lang="en-US" sz="1900" dirty="0" err="1">
                <a:latin typeface="Tahoma" charset="0"/>
              </a:rPr>
              <a:t>nilai</a:t>
            </a:r>
            <a:r>
              <a:rPr lang="en-US" sz="1900" dirty="0">
                <a:latin typeface="Tahoma" charset="0"/>
              </a:rPr>
              <a:t> 1</a:t>
            </a:r>
          </a:p>
          <a:p>
            <a:pPr eaLnBrk="1" hangingPunct="1">
              <a:lnSpc>
                <a:spcPct val="90000"/>
              </a:lnSpc>
              <a:buFont typeface="Wingdings" charset="0"/>
              <a:buNone/>
            </a:pPr>
            <a:endParaRPr lang="en-US" sz="1100" dirty="0">
              <a:latin typeface="Tahoma" charset="0"/>
            </a:endParaRPr>
          </a:p>
          <a:p>
            <a:pPr eaLnBrk="1" hangingPunct="1">
              <a:lnSpc>
                <a:spcPct val="90000"/>
              </a:lnSpc>
            </a:pPr>
            <a:r>
              <a:rPr lang="en-US" sz="1900" dirty="0" err="1">
                <a:latin typeface="Tahoma" charset="0"/>
              </a:rPr>
              <a:t>Setiap</a:t>
            </a:r>
            <a:r>
              <a:rPr lang="en-US" sz="1900" dirty="0">
                <a:latin typeface="Tahoma" charset="0"/>
              </a:rPr>
              <a:t> </a:t>
            </a:r>
            <a:r>
              <a:rPr lang="en-US" sz="1900" dirty="0" err="1">
                <a:latin typeface="Tahoma" charset="0"/>
              </a:rPr>
              <a:t>kerentanan</a:t>
            </a:r>
            <a:r>
              <a:rPr lang="en-US" sz="1900" dirty="0">
                <a:latin typeface="Tahoma" charset="0"/>
              </a:rPr>
              <a:t> </a:t>
            </a:r>
            <a:r>
              <a:rPr lang="en-US" sz="1900" dirty="0" err="1">
                <a:latin typeface="Tahoma" charset="0"/>
              </a:rPr>
              <a:t>dinilai</a:t>
            </a:r>
            <a:r>
              <a:rPr lang="en-US" sz="1900" dirty="0">
                <a:latin typeface="Tahoma" charset="0"/>
              </a:rPr>
              <a:t> </a:t>
            </a:r>
            <a:r>
              <a:rPr lang="en-US" sz="1900" dirty="0" err="1">
                <a:latin typeface="Tahoma" charset="0"/>
              </a:rPr>
              <a:t>tingkat</a:t>
            </a:r>
            <a:r>
              <a:rPr lang="en-US" sz="1900" dirty="0">
                <a:latin typeface="Tahoma" charset="0"/>
              </a:rPr>
              <a:t> </a:t>
            </a:r>
            <a:r>
              <a:rPr lang="en-US" sz="1900" dirty="0" err="1">
                <a:latin typeface="Tahoma" charset="0"/>
              </a:rPr>
              <a:t>kerentanan</a:t>
            </a:r>
            <a:r>
              <a:rPr lang="en-US" sz="1900" dirty="0">
                <a:latin typeface="Tahoma" charset="0"/>
              </a:rPr>
              <a:t> </a:t>
            </a:r>
            <a:r>
              <a:rPr lang="en-US" sz="1900" dirty="0" err="1">
                <a:latin typeface="Tahoma" charset="0"/>
              </a:rPr>
              <a:t>dengan</a:t>
            </a:r>
            <a:r>
              <a:rPr lang="en-US" sz="1900" dirty="0">
                <a:latin typeface="Tahoma" charset="0"/>
              </a:rPr>
              <a:t> </a:t>
            </a:r>
            <a:r>
              <a:rPr lang="en-US" sz="1900" dirty="0" err="1">
                <a:latin typeface="Tahoma" charset="0"/>
              </a:rPr>
              <a:t>skala</a:t>
            </a:r>
            <a:r>
              <a:rPr lang="en-US" sz="1900" dirty="0">
                <a:latin typeface="Tahoma" charset="0"/>
              </a:rPr>
              <a:t> yang </a:t>
            </a:r>
            <a:r>
              <a:rPr lang="en-US" sz="1900" dirty="0" err="1">
                <a:latin typeface="Tahoma" charset="0"/>
              </a:rPr>
              <a:t>sama</a:t>
            </a:r>
            <a:r>
              <a:rPr lang="en-US" sz="1900" dirty="0">
                <a:latin typeface="Tahoma" charset="0"/>
              </a:rPr>
              <a:t> (3-1).</a:t>
            </a:r>
          </a:p>
          <a:p>
            <a:pPr lvl="1" eaLnBrk="1" hangingPunct="1">
              <a:lnSpc>
                <a:spcPct val="90000"/>
              </a:lnSpc>
            </a:pPr>
            <a:r>
              <a:rPr lang="en-US" sz="1900" dirty="0" err="1">
                <a:latin typeface="Tahoma" charset="0"/>
              </a:rPr>
              <a:t>Kerentanan</a:t>
            </a:r>
            <a:r>
              <a:rPr lang="en-US" sz="1900" dirty="0">
                <a:latin typeface="Tahoma" charset="0"/>
              </a:rPr>
              <a:t> </a:t>
            </a:r>
            <a:r>
              <a:rPr lang="en-US" sz="1900" dirty="0" err="1">
                <a:latin typeface="Tahoma" charset="0"/>
              </a:rPr>
              <a:t>tinggi</a:t>
            </a:r>
            <a:r>
              <a:rPr lang="en-US" sz="1900" dirty="0">
                <a:latin typeface="Tahoma" charset="0"/>
              </a:rPr>
              <a:t> </a:t>
            </a:r>
            <a:r>
              <a:rPr lang="en-US" sz="1900" dirty="0" err="1">
                <a:latin typeface="Tahoma" charset="0"/>
              </a:rPr>
              <a:t>nilai</a:t>
            </a:r>
            <a:r>
              <a:rPr lang="en-US" sz="1900" dirty="0">
                <a:latin typeface="Tahoma" charset="0"/>
              </a:rPr>
              <a:t> 3</a:t>
            </a:r>
          </a:p>
          <a:p>
            <a:pPr lvl="1" eaLnBrk="1" hangingPunct="1">
              <a:lnSpc>
                <a:spcPct val="90000"/>
              </a:lnSpc>
            </a:pPr>
            <a:r>
              <a:rPr lang="en-US" sz="1900" dirty="0" err="1">
                <a:latin typeface="Tahoma" charset="0"/>
              </a:rPr>
              <a:t>Kerentanan</a:t>
            </a:r>
            <a:r>
              <a:rPr lang="en-US" sz="1900" dirty="0">
                <a:latin typeface="Tahoma" charset="0"/>
              </a:rPr>
              <a:t> </a:t>
            </a:r>
            <a:r>
              <a:rPr lang="en-US" sz="1900" dirty="0" err="1">
                <a:latin typeface="Tahoma" charset="0"/>
              </a:rPr>
              <a:t>sedang</a:t>
            </a:r>
            <a:r>
              <a:rPr lang="en-US" sz="1900" dirty="0">
                <a:latin typeface="Tahoma" charset="0"/>
              </a:rPr>
              <a:t> </a:t>
            </a:r>
            <a:r>
              <a:rPr lang="en-US" sz="1900" dirty="0" err="1">
                <a:latin typeface="Tahoma" charset="0"/>
              </a:rPr>
              <a:t>nilai</a:t>
            </a:r>
            <a:r>
              <a:rPr lang="en-US" sz="1900" dirty="0">
                <a:latin typeface="Tahoma" charset="0"/>
              </a:rPr>
              <a:t> 2</a:t>
            </a:r>
          </a:p>
          <a:p>
            <a:pPr lvl="1" eaLnBrk="1" hangingPunct="1">
              <a:lnSpc>
                <a:spcPct val="90000"/>
              </a:lnSpc>
            </a:pPr>
            <a:r>
              <a:rPr lang="en-US" sz="1900" dirty="0" err="1">
                <a:latin typeface="Tahoma" charset="0"/>
              </a:rPr>
              <a:t>Kerentanan</a:t>
            </a:r>
            <a:r>
              <a:rPr lang="en-US" sz="1900" dirty="0">
                <a:latin typeface="Tahoma" charset="0"/>
              </a:rPr>
              <a:t> </a:t>
            </a:r>
            <a:r>
              <a:rPr lang="en-US" sz="1900" dirty="0" err="1">
                <a:latin typeface="Tahoma" charset="0"/>
              </a:rPr>
              <a:t>rendah</a:t>
            </a:r>
            <a:r>
              <a:rPr lang="en-US" sz="1900" dirty="0">
                <a:latin typeface="Tahoma" charset="0"/>
              </a:rPr>
              <a:t> </a:t>
            </a:r>
            <a:r>
              <a:rPr lang="en-US" sz="1900" dirty="0" err="1">
                <a:latin typeface="Tahoma" charset="0"/>
              </a:rPr>
              <a:t>nilai</a:t>
            </a:r>
            <a:r>
              <a:rPr lang="en-US" sz="1900" dirty="0">
                <a:latin typeface="Tahoma" charset="0"/>
              </a:rPr>
              <a:t> 1</a:t>
            </a:r>
          </a:p>
          <a:p>
            <a:pPr eaLnBrk="1" hangingPunct="1">
              <a:lnSpc>
                <a:spcPct val="90000"/>
              </a:lnSpc>
            </a:pPr>
            <a:endParaRPr lang="en-US" sz="1100" dirty="0">
              <a:latin typeface="Tahoma" charset="0"/>
            </a:endParaRPr>
          </a:p>
          <a:p>
            <a:pPr eaLnBrk="1" hangingPunct="1">
              <a:lnSpc>
                <a:spcPct val="90000"/>
              </a:lnSpc>
            </a:pPr>
            <a:r>
              <a:rPr lang="en-US" sz="1900" dirty="0" err="1">
                <a:latin typeface="Tahoma" charset="0"/>
              </a:rPr>
              <a:t>Sedangkan</a:t>
            </a:r>
            <a:r>
              <a:rPr lang="en-US" sz="1900" dirty="0">
                <a:latin typeface="Tahoma" charset="0"/>
              </a:rPr>
              <a:t> </a:t>
            </a:r>
            <a:r>
              <a:rPr lang="en-US" sz="1900" dirty="0" err="1">
                <a:latin typeface="Tahoma" charset="0"/>
              </a:rPr>
              <a:t>untuk</a:t>
            </a:r>
            <a:r>
              <a:rPr lang="en-US" sz="1900" dirty="0">
                <a:latin typeface="Tahoma" charset="0"/>
              </a:rPr>
              <a:t> </a:t>
            </a:r>
            <a:r>
              <a:rPr lang="en-US" sz="1900" dirty="0" err="1">
                <a:latin typeface="Tahoma" charset="0"/>
              </a:rPr>
              <a:t>kemampuan</a:t>
            </a:r>
            <a:r>
              <a:rPr lang="en-US" sz="1900" dirty="0">
                <a:latin typeface="Tahoma" charset="0"/>
              </a:rPr>
              <a:t>/ </a:t>
            </a:r>
            <a:r>
              <a:rPr lang="en-US" sz="1900" dirty="0" err="1">
                <a:latin typeface="Tahoma" charset="0"/>
              </a:rPr>
              <a:t>manajemen</a:t>
            </a:r>
            <a:r>
              <a:rPr lang="en-US" sz="1900" dirty="0">
                <a:latin typeface="Tahoma" charset="0"/>
              </a:rPr>
              <a:t> </a:t>
            </a:r>
            <a:r>
              <a:rPr lang="en-US" sz="1900" dirty="0" err="1">
                <a:latin typeface="Tahoma" charset="0"/>
              </a:rPr>
              <a:t>dinilai</a:t>
            </a:r>
            <a:r>
              <a:rPr lang="en-US" sz="1900" dirty="0">
                <a:latin typeface="Tahoma" charset="0"/>
              </a:rPr>
              <a:t> </a:t>
            </a:r>
            <a:r>
              <a:rPr lang="en-US" sz="1900" dirty="0" err="1">
                <a:latin typeface="Tahoma" charset="0"/>
              </a:rPr>
              <a:t>dengan</a:t>
            </a:r>
            <a:r>
              <a:rPr lang="en-US" sz="1900" dirty="0">
                <a:latin typeface="Tahoma" charset="0"/>
              </a:rPr>
              <a:t> </a:t>
            </a:r>
            <a:r>
              <a:rPr lang="en-US" sz="1900" dirty="0" err="1">
                <a:latin typeface="Tahoma" charset="0"/>
              </a:rPr>
              <a:t>skala</a:t>
            </a:r>
            <a:r>
              <a:rPr lang="en-US" sz="1900" dirty="0">
                <a:latin typeface="Tahoma" charset="0"/>
              </a:rPr>
              <a:t> yang </a:t>
            </a:r>
            <a:r>
              <a:rPr lang="en-US" sz="1900" dirty="0" err="1">
                <a:latin typeface="Tahoma" charset="0"/>
              </a:rPr>
              <a:t>berbalikan</a:t>
            </a:r>
            <a:r>
              <a:rPr lang="en-US" sz="1900" dirty="0">
                <a:latin typeface="Tahoma" charset="0"/>
              </a:rPr>
              <a:t> (1-3).</a:t>
            </a:r>
          </a:p>
          <a:p>
            <a:pPr lvl="1" eaLnBrk="1" hangingPunct="1">
              <a:lnSpc>
                <a:spcPct val="90000"/>
              </a:lnSpc>
            </a:pPr>
            <a:r>
              <a:rPr lang="en-US" sz="1900" dirty="0" err="1">
                <a:latin typeface="Tahoma" charset="0"/>
              </a:rPr>
              <a:t>Kemampuan</a:t>
            </a:r>
            <a:r>
              <a:rPr lang="en-US" sz="1900" dirty="0">
                <a:latin typeface="Tahoma" charset="0"/>
              </a:rPr>
              <a:t> </a:t>
            </a:r>
            <a:r>
              <a:rPr lang="en-US" sz="1900" dirty="0" err="1">
                <a:latin typeface="Tahoma" charset="0"/>
              </a:rPr>
              <a:t>tinggi</a:t>
            </a:r>
            <a:r>
              <a:rPr lang="en-US" sz="1900" dirty="0">
                <a:latin typeface="Tahoma" charset="0"/>
              </a:rPr>
              <a:t> </a:t>
            </a:r>
            <a:r>
              <a:rPr lang="en-US" sz="1900" dirty="0" err="1">
                <a:latin typeface="Tahoma" charset="0"/>
              </a:rPr>
              <a:t>nilai</a:t>
            </a:r>
            <a:r>
              <a:rPr lang="en-US" sz="1900" dirty="0">
                <a:latin typeface="Tahoma" charset="0"/>
              </a:rPr>
              <a:t> 1 </a:t>
            </a:r>
          </a:p>
          <a:p>
            <a:pPr lvl="1" eaLnBrk="1" hangingPunct="1">
              <a:lnSpc>
                <a:spcPct val="90000"/>
              </a:lnSpc>
            </a:pPr>
            <a:r>
              <a:rPr lang="en-US" sz="1900" dirty="0" err="1">
                <a:latin typeface="Tahoma" charset="0"/>
              </a:rPr>
              <a:t>Kemampuan</a:t>
            </a:r>
            <a:r>
              <a:rPr lang="en-US" sz="1900" dirty="0">
                <a:latin typeface="Tahoma" charset="0"/>
              </a:rPr>
              <a:t> </a:t>
            </a:r>
            <a:r>
              <a:rPr lang="en-US" sz="1900" dirty="0" err="1">
                <a:latin typeface="Tahoma" charset="0"/>
              </a:rPr>
              <a:t>sedang</a:t>
            </a:r>
            <a:r>
              <a:rPr lang="en-US" sz="1900" dirty="0">
                <a:latin typeface="Tahoma" charset="0"/>
              </a:rPr>
              <a:t> </a:t>
            </a:r>
            <a:r>
              <a:rPr lang="en-US" sz="1900" dirty="0" err="1">
                <a:latin typeface="Tahoma" charset="0"/>
              </a:rPr>
              <a:t>nilai</a:t>
            </a:r>
            <a:r>
              <a:rPr lang="en-US" sz="1900" dirty="0">
                <a:latin typeface="Tahoma" charset="0"/>
              </a:rPr>
              <a:t> 2</a:t>
            </a:r>
          </a:p>
          <a:p>
            <a:pPr lvl="1" eaLnBrk="1" hangingPunct="1">
              <a:lnSpc>
                <a:spcPct val="90000"/>
              </a:lnSpc>
            </a:pPr>
            <a:r>
              <a:rPr lang="en-US" sz="1900" dirty="0" err="1">
                <a:latin typeface="Tahoma" charset="0"/>
              </a:rPr>
              <a:t>Kemampuan</a:t>
            </a:r>
            <a:r>
              <a:rPr lang="en-US" sz="1900" dirty="0">
                <a:latin typeface="Tahoma" charset="0"/>
              </a:rPr>
              <a:t> </a:t>
            </a:r>
            <a:r>
              <a:rPr lang="en-US" sz="1900" dirty="0" err="1">
                <a:latin typeface="Tahoma" charset="0"/>
              </a:rPr>
              <a:t>rendah</a:t>
            </a:r>
            <a:r>
              <a:rPr lang="en-US" sz="1900" dirty="0">
                <a:latin typeface="Tahoma" charset="0"/>
              </a:rPr>
              <a:t> </a:t>
            </a:r>
            <a:r>
              <a:rPr lang="en-US" sz="1900" dirty="0" err="1">
                <a:latin typeface="Tahoma" charset="0"/>
              </a:rPr>
              <a:t>nilai</a:t>
            </a:r>
            <a:r>
              <a:rPr lang="en-US" sz="1900" dirty="0">
                <a:latin typeface="Tahoma" charset="0"/>
              </a:rPr>
              <a:t> 3</a:t>
            </a:r>
          </a:p>
        </p:txBody>
      </p:sp>
    </p:spTree>
    <p:extLst>
      <p:ext uri="{BB962C8B-B14F-4D97-AF65-F5344CB8AC3E}">
        <p14:creationId xmlns:p14="http://schemas.microsoft.com/office/powerpoint/2010/main" val="32804519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Cara </a:t>
            </a:r>
            <a:r>
              <a:rPr lang="en-US" sz="4000" b="1" dirty="0" err="1" smtClean="0"/>
              <a:t>Penilaian</a:t>
            </a:r>
            <a:r>
              <a:rPr lang="en-US" sz="4000" b="1" dirty="0" smtClean="0"/>
              <a:t> </a:t>
            </a:r>
            <a:r>
              <a:rPr lang="en-US" sz="4000" b="1" dirty="0" err="1" smtClean="0"/>
              <a:t>Risiko</a:t>
            </a:r>
            <a:endParaRPr lang="en-US"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9934146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63605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4689" name="Group 2"/>
          <p:cNvGrpSpPr>
            <a:grpSpLocks/>
          </p:cNvGrpSpPr>
          <p:nvPr/>
        </p:nvGrpSpPr>
        <p:grpSpPr bwMode="auto">
          <a:xfrm>
            <a:off x="1924292" y="2158390"/>
            <a:ext cx="6504354" cy="4970585"/>
            <a:chOff x="768" y="1296"/>
            <a:chExt cx="3072" cy="1978"/>
          </a:xfrm>
        </p:grpSpPr>
        <p:sp>
          <p:nvSpPr>
            <p:cNvPr id="114698" name="Rectangle 3"/>
            <p:cNvSpPr>
              <a:spLocks noChangeArrowheads="1"/>
            </p:cNvSpPr>
            <p:nvPr/>
          </p:nvSpPr>
          <p:spPr bwMode="auto">
            <a:xfrm>
              <a:off x="2160" y="1296"/>
              <a:ext cx="336" cy="288"/>
            </a:xfrm>
            <a:prstGeom prst="rect">
              <a:avLst/>
            </a:prstGeom>
            <a:solidFill>
              <a:srgbClr val="FFFF00"/>
            </a:solidFill>
            <a:ln w="9525">
              <a:solidFill>
                <a:srgbClr val="000000"/>
              </a:solidFill>
              <a:miter lim="800000"/>
              <a:headEnd/>
              <a:tailEnd/>
            </a:ln>
          </p:spPr>
          <p:txBody>
            <a:bodyPr wrap="none" anchor="ctr"/>
            <a:lstStyle/>
            <a:p>
              <a:endParaRPr lang="en-AU"/>
            </a:p>
          </p:txBody>
        </p:sp>
        <p:sp>
          <p:nvSpPr>
            <p:cNvPr id="114699" name="Rectangle 4"/>
            <p:cNvSpPr>
              <a:spLocks noChangeArrowheads="1"/>
            </p:cNvSpPr>
            <p:nvPr/>
          </p:nvSpPr>
          <p:spPr bwMode="auto">
            <a:xfrm>
              <a:off x="2496" y="1296"/>
              <a:ext cx="336" cy="288"/>
            </a:xfrm>
            <a:prstGeom prst="rect">
              <a:avLst/>
            </a:prstGeom>
            <a:solidFill>
              <a:srgbClr val="FFFF00"/>
            </a:solidFill>
            <a:ln w="9525">
              <a:solidFill>
                <a:srgbClr val="000000"/>
              </a:solidFill>
              <a:miter lim="800000"/>
              <a:headEnd/>
              <a:tailEnd/>
            </a:ln>
          </p:spPr>
          <p:txBody>
            <a:bodyPr wrap="none" anchor="ctr"/>
            <a:lstStyle/>
            <a:p>
              <a:endParaRPr lang="en-AU"/>
            </a:p>
          </p:txBody>
        </p:sp>
        <p:sp>
          <p:nvSpPr>
            <p:cNvPr id="114700" name="Rectangle 5"/>
            <p:cNvSpPr>
              <a:spLocks noChangeArrowheads="1"/>
            </p:cNvSpPr>
            <p:nvPr/>
          </p:nvSpPr>
          <p:spPr bwMode="auto">
            <a:xfrm>
              <a:off x="2832" y="1296"/>
              <a:ext cx="336" cy="288"/>
            </a:xfrm>
            <a:prstGeom prst="rect">
              <a:avLst/>
            </a:prstGeom>
            <a:solidFill>
              <a:srgbClr val="FF0000"/>
            </a:solidFill>
            <a:ln w="9525">
              <a:solidFill>
                <a:srgbClr val="000000"/>
              </a:solidFill>
              <a:miter lim="800000"/>
              <a:headEnd/>
              <a:tailEnd/>
            </a:ln>
          </p:spPr>
          <p:txBody>
            <a:bodyPr wrap="none" anchor="ctr"/>
            <a:lstStyle/>
            <a:p>
              <a:endParaRPr lang="en-AU"/>
            </a:p>
          </p:txBody>
        </p:sp>
        <p:sp>
          <p:nvSpPr>
            <p:cNvPr id="114701" name="Rectangle 6"/>
            <p:cNvSpPr>
              <a:spLocks noChangeArrowheads="1"/>
            </p:cNvSpPr>
            <p:nvPr/>
          </p:nvSpPr>
          <p:spPr bwMode="auto">
            <a:xfrm>
              <a:off x="3168" y="1296"/>
              <a:ext cx="336" cy="288"/>
            </a:xfrm>
            <a:prstGeom prst="rect">
              <a:avLst/>
            </a:prstGeom>
            <a:solidFill>
              <a:srgbClr val="FF0000"/>
            </a:solidFill>
            <a:ln w="9525">
              <a:solidFill>
                <a:srgbClr val="000000"/>
              </a:solidFill>
              <a:miter lim="800000"/>
              <a:headEnd/>
              <a:tailEnd/>
            </a:ln>
          </p:spPr>
          <p:txBody>
            <a:bodyPr wrap="none" anchor="ctr"/>
            <a:lstStyle/>
            <a:p>
              <a:endParaRPr lang="en-AU"/>
            </a:p>
          </p:txBody>
        </p:sp>
        <p:sp>
          <p:nvSpPr>
            <p:cNvPr id="114702" name="Rectangle 7"/>
            <p:cNvSpPr>
              <a:spLocks noChangeArrowheads="1"/>
            </p:cNvSpPr>
            <p:nvPr/>
          </p:nvSpPr>
          <p:spPr bwMode="auto">
            <a:xfrm>
              <a:off x="3504" y="1296"/>
              <a:ext cx="336" cy="288"/>
            </a:xfrm>
            <a:prstGeom prst="rect">
              <a:avLst/>
            </a:prstGeom>
            <a:solidFill>
              <a:srgbClr val="FF0000"/>
            </a:solidFill>
            <a:ln w="9525">
              <a:solidFill>
                <a:srgbClr val="000000"/>
              </a:solidFill>
              <a:miter lim="800000"/>
              <a:headEnd/>
              <a:tailEnd/>
            </a:ln>
          </p:spPr>
          <p:txBody>
            <a:bodyPr wrap="none" anchor="ctr"/>
            <a:lstStyle/>
            <a:p>
              <a:endParaRPr lang="en-AU"/>
            </a:p>
          </p:txBody>
        </p:sp>
        <p:sp>
          <p:nvSpPr>
            <p:cNvPr id="114703" name="Rectangle 8"/>
            <p:cNvSpPr>
              <a:spLocks noChangeArrowheads="1"/>
            </p:cNvSpPr>
            <p:nvPr/>
          </p:nvSpPr>
          <p:spPr bwMode="auto">
            <a:xfrm>
              <a:off x="2160" y="1584"/>
              <a:ext cx="336" cy="288"/>
            </a:xfrm>
            <a:prstGeom prst="rect">
              <a:avLst/>
            </a:prstGeom>
            <a:solidFill>
              <a:srgbClr val="33CC33"/>
            </a:solidFill>
            <a:ln w="9525">
              <a:solidFill>
                <a:srgbClr val="000000"/>
              </a:solidFill>
              <a:miter lim="800000"/>
              <a:headEnd/>
              <a:tailEnd/>
            </a:ln>
          </p:spPr>
          <p:txBody>
            <a:bodyPr wrap="none" anchor="ctr"/>
            <a:lstStyle/>
            <a:p>
              <a:endParaRPr lang="en-AU"/>
            </a:p>
          </p:txBody>
        </p:sp>
        <p:sp>
          <p:nvSpPr>
            <p:cNvPr id="114704" name="Rectangle 9"/>
            <p:cNvSpPr>
              <a:spLocks noChangeArrowheads="1"/>
            </p:cNvSpPr>
            <p:nvPr/>
          </p:nvSpPr>
          <p:spPr bwMode="auto">
            <a:xfrm>
              <a:off x="2496" y="1584"/>
              <a:ext cx="336" cy="288"/>
            </a:xfrm>
            <a:prstGeom prst="rect">
              <a:avLst/>
            </a:prstGeom>
            <a:solidFill>
              <a:srgbClr val="FFFF00"/>
            </a:solidFill>
            <a:ln w="9525">
              <a:solidFill>
                <a:srgbClr val="000000"/>
              </a:solidFill>
              <a:miter lim="800000"/>
              <a:headEnd/>
              <a:tailEnd/>
            </a:ln>
          </p:spPr>
          <p:txBody>
            <a:bodyPr wrap="none" anchor="ctr"/>
            <a:lstStyle/>
            <a:p>
              <a:endParaRPr lang="en-AU"/>
            </a:p>
          </p:txBody>
        </p:sp>
        <p:sp>
          <p:nvSpPr>
            <p:cNvPr id="114705" name="Rectangle 10"/>
            <p:cNvSpPr>
              <a:spLocks noChangeArrowheads="1"/>
            </p:cNvSpPr>
            <p:nvPr/>
          </p:nvSpPr>
          <p:spPr bwMode="auto">
            <a:xfrm>
              <a:off x="2832" y="1584"/>
              <a:ext cx="336" cy="288"/>
            </a:xfrm>
            <a:prstGeom prst="rect">
              <a:avLst/>
            </a:prstGeom>
            <a:solidFill>
              <a:srgbClr val="FFFF00"/>
            </a:solidFill>
            <a:ln w="9525">
              <a:solidFill>
                <a:srgbClr val="000000"/>
              </a:solidFill>
              <a:miter lim="800000"/>
              <a:headEnd/>
              <a:tailEnd/>
            </a:ln>
          </p:spPr>
          <p:txBody>
            <a:bodyPr wrap="none" anchor="ctr"/>
            <a:lstStyle/>
            <a:p>
              <a:endParaRPr lang="en-AU"/>
            </a:p>
          </p:txBody>
        </p:sp>
        <p:sp>
          <p:nvSpPr>
            <p:cNvPr id="114706" name="Rectangle 11"/>
            <p:cNvSpPr>
              <a:spLocks noChangeArrowheads="1"/>
            </p:cNvSpPr>
            <p:nvPr/>
          </p:nvSpPr>
          <p:spPr bwMode="auto">
            <a:xfrm>
              <a:off x="3168" y="1584"/>
              <a:ext cx="336" cy="288"/>
            </a:xfrm>
            <a:prstGeom prst="rect">
              <a:avLst/>
            </a:prstGeom>
            <a:solidFill>
              <a:srgbClr val="FF0000"/>
            </a:solidFill>
            <a:ln w="9525">
              <a:solidFill>
                <a:srgbClr val="000000"/>
              </a:solidFill>
              <a:miter lim="800000"/>
              <a:headEnd/>
              <a:tailEnd/>
            </a:ln>
          </p:spPr>
          <p:txBody>
            <a:bodyPr wrap="none" anchor="ctr"/>
            <a:lstStyle/>
            <a:p>
              <a:endParaRPr lang="en-AU"/>
            </a:p>
          </p:txBody>
        </p:sp>
        <p:sp>
          <p:nvSpPr>
            <p:cNvPr id="114707" name="Rectangle 12"/>
            <p:cNvSpPr>
              <a:spLocks noChangeArrowheads="1"/>
            </p:cNvSpPr>
            <p:nvPr/>
          </p:nvSpPr>
          <p:spPr bwMode="auto">
            <a:xfrm>
              <a:off x="3504" y="1584"/>
              <a:ext cx="336" cy="288"/>
            </a:xfrm>
            <a:prstGeom prst="rect">
              <a:avLst/>
            </a:prstGeom>
            <a:solidFill>
              <a:srgbClr val="FF0000"/>
            </a:solidFill>
            <a:ln w="9525">
              <a:solidFill>
                <a:srgbClr val="000000"/>
              </a:solidFill>
              <a:miter lim="800000"/>
              <a:headEnd/>
              <a:tailEnd/>
            </a:ln>
          </p:spPr>
          <p:txBody>
            <a:bodyPr wrap="none" anchor="ctr"/>
            <a:lstStyle/>
            <a:p>
              <a:endParaRPr lang="en-AU"/>
            </a:p>
          </p:txBody>
        </p:sp>
        <p:sp>
          <p:nvSpPr>
            <p:cNvPr id="114708" name="Rectangle 13"/>
            <p:cNvSpPr>
              <a:spLocks noChangeArrowheads="1"/>
            </p:cNvSpPr>
            <p:nvPr/>
          </p:nvSpPr>
          <p:spPr bwMode="auto">
            <a:xfrm>
              <a:off x="2160" y="2160"/>
              <a:ext cx="336" cy="288"/>
            </a:xfrm>
            <a:prstGeom prst="rect">
              <a:avLst/>
            </a:prstGeom>
            <a:solidFill>
              <a:srgbClr val="33CC33"/>
            </a:solidFill>
            <a:ln w="9525">
              <a:solidFill>
                <a:srgbClr val="000000"/>
              </a:solidFill>
              <a:miter lim="800000"/>
              <a:headEnd/>
              <a:tailEnd/>
            </a:ln>
          </p:spPr>
          <p:txBody>
            <a:bodyPr wrap="none" anchor="ctr"/>
            <a:lstStyle/>
            <a:p>
              <a:endParaRPr lang="en-AU"/>
            </a:p>
          </p:txBody>
        </p:sp>
        <p:sp>
          <p:nvSpPr>
            <p:cNvPr id="114709" name="Rectangle 14"/>
            <p:cNvSpPr>
              <a:spLocks noChangeArrowheads="1"/>
            </p:cNvSpPr>
            <p:nvPr/>
          </p:nvSpPr>
          <p:spPr bwMode="auto">
            <a:xfrm>
              <a:off x="2496" y="2160"/>
              <a:ext cx="336" cy="288"/>
            </a:xfrm>
            <a:prstGeom prst="rect">
              <a:avLst/>
            </a:prstGeom>
            <a:solidFill>
              <a:srgbClr val="33CC33"/>
            </a:solidFill>
            <a:ln w="9525">
              <a:solidFill>
                <a:srgbClr val="000000"/>
              </a:solidFill>
              <a:miter lim="800000"/>
              <a:headEnd/>
              <a:tailEnd/>
            </a:ln>
          </p:spPr>
          <p:txBody>
            <a:bodyPr wrap="none" anchor="ctr"/>
            <a:lstStyle/>
            <a:p>
              <a:endParaRPr lang="en-AU"/>
            </a:p>
          </p:txBody>
        </p:sp>
        <p:sp>
          <p:nvSpPr>
            <p:cNvPr id="114710" name="Rectangle 15"/>
            <p:cNvSpPr>
              <a:spLocks noChangeArrowheads="1"/>
            </p:cNvSpPr>
            <p:nvPr/>
          </p:nvSpPr>
          <p:spPr bwMode="auto">
            <a:xfrm>
              <a:off x="2832" y="2160"/>
              <a:ext cx="336" cy="288"/>
            </a:xfrm>
            <a:prstGeom prst="rect">
              <a:avLst/>
            </a:prstGeom>
            <a:solidFill>
              <a:srgbClr val="FFFF00"/>
            </a:solidFill>
            <a:ln w="9525">
              <a:solidFill>
                <a:srgbClr val="000000"/>
              </a:solidFill>
              <a:miter lim="800000"/>
              <a:headEnd/>
              <a:tailEnd/>
            </a:ln>
          </p:spPr>
          <p:txBody>
            <a:bodyPr wrap="none" anchor="ctr"/>
            <a:lstStyle/>
            <a:p>
              <a:endParaRPr lang="en-AU"/>
            </a:p>
          </p:txBody>
        </p:sp>
        <p:sp>
          <p:nvSpPr>
            <p:cNvPr id="114711" name="Rectangle 16"/>
            <p:cNvSpPr>
              <a:spLocks noChangeArrowheads="1"/>
            </p:cNvSpPr>
            <p:nvPr/>
          </p:nvSpPr>
          <p:spPr bwMode="auto">
            <a:xfrm>
              <a:off x="3168" y="2160"/>
              <a:ext cx="336" cy="288"/>
            </a:xfrm>
            <a:prstGeom prst="rect">
              <a:avLst/>
            </a:prstGeom>
            <a:solidFill>
              <a:srgbClr val="FFFF00"/>
            </a:solidFill>
            <a:ln w="9525">
              <a:solidFill>
                <a:srgbClr val="000000"/>
              </a:solidFill>
              <a:miter lim="800000"/>
              <a:headEnd/>
              <a:tailEnd/>
            </a:ln>
          </p:spPr>
          <p:txBody>
            <a:bodyPr wrap="none" anchor="ctr"/>
            <a:lstStyle/>
            <a:p>
              <a:endParaRPr lang="en-AU"/>
            </a:p>
          </p:txBody>
        </p:sp>
        <p:sp>
          <p:nvSpPr>
            <p:cNvPr id="114712" name="Rectangle 17"/>
            <p:cNvSpPr>
              <a:spLocks noChangeArrowheads="1"/>
            </p:cNvSpPr>
            <p:nvPr/>
          </p:nvSpPr>
          <p:spPr bwMode="auto">
            <a:xfrm>
              <a:off x="3504" y="2160"/>
              <a:ext cx="336" cy="288"/>
            </a:xfrm>
            <a:prstGeom prst="rect">
              <a:avLst/>
            </a:prstGeom>
            <a:solidFill>
              <a:srgbClr val="FF0000"/>
            </a:solidFill>
            <a:ln w="9525">
              <a:solidFill>
                <a:srgbClr val="000000"/>
              </a:solidFill>
              <a:miter lim="800000"/>
              <a:headEnd/>
              <a:tailEnd/>
            </a:ln>
          </p:spPr>
          <p:txBody>
            <a:bodyPr wrap="none" anchor="ctr"/>
            <a:lstStyle/>
            <a:p>
              <a:endParaRPr lang="en-AU"/>
            </a:p>
          </p:txBody>
        </p:sp>
        <p:sp>
          <p:nvSpPr>
            <p:cNvPr id="114713" name="Rectangle 18"/>
            <p:cNvSpPr>
              <a:spLocks noChangeArrowheads="1"/>
            </p:cNvSpPr>
            <p:nvPr/>
          </p:nvSpPr>
          <p:spPr bwMode="auto">
            <a:xfrm>
              <a:off x="2160" y="1872"/>
              <a:ext cx="336" cy="288"/>
            </a:xfrm>
            <a:prstGeom prst="rect">
              <a:avLst/>
            </a:prstGeom>
            <a:solidFill>
              <a:srgbClr val="33CC33"/>
            </a:solidFill>
            <a:ln w="9525">
              <a:solidFill>
                <a:srgbClr val="000000"/>
              </a:solidFill>
              <a:miter lim="800000"/>
              <a:headEnd/>
              <a:tailEnd/>
            </a:ln>
          </p:spPr>
          <p:txBody>
            <a:bodyPr wrap="none" anchor="ctr"/>
            <a:lstStyle/>
            <a:p>
              <a:endParaRPr lang="en-AU"/>
            </a:p>
          </p:txBody>
        </p:sp>
        <p:sp>
          <p:nvSpPr>
            <p:cNvPr id="114714" name="Rectangle 19"/>
            <p:cNvSpPr>
              <a:spLocks noChangeArrowheads="1"/>
            </p:cNvSpPr>
            <p:nvPr/>
          </p:nvSpPr>
          <p:spPr bwMode="auto">
            <a:xfrm>
              <a:off x="2496" y="1872"/>
              <a:ext cx="336" cy="288"/>
            </a:xfrm>
            <a:prstGeom prst="rect">
              <a:avLst/>
            </a:prstGeom>
            <a:solidFill>
              <a:srgbClr val="FFFF00"/>
            </a:solidFill>
            <a:ln w="9525">
              <a:solidFill>
                <a:srgbClr val="000000"/>
              </a:solidFill>
              <a:miter lim="800000"/>
              <a:headEnd/>
              <a:tailEnd/>
            </a:ln>
          </p:spPr>
          <p:txBody>
            <a:bodyPr wrap="none" anchor="ctr"/>
            <a:lstStyle/>
            <a:p>
              <a:endParaRPr lang="en-AU"/>
            </a:p>
          </p:txBody>
        </p:sp>
        <p:sp>
          <p:nvSpPr>
            <p:cNvPr id="114715" name="Rectangle 20"/>
            <p:cNvSpPr>
              <a:spLocks noChangeArrowheads="1"/>
            </p:cNvSpPr>
            <p:nvPr/>
          </p:nvSpPr>
          <p:spPr bwMode="auto">
            <a:xfrm>
              <a:off x="2832" y="1872"/>
              <a:ext cx="336" cy="288"/>
            </a:xfrm>
            <a:prstGeom prst="rect">
              <a:avLst/>
            </a:prstGeom>
            <a:solidFill>
              <a:srgbClr val="FFFF00"/>
            </a:solidFill>
            <a:ln w="9525">
              <a:solidFill>
                <a:srgbClr val="000000"/>
              </a:solidFill>
              <a:miter lim="800000"/>
              <a:headEnd/>
              <a:tailEnd/>
            </a:ln>
          </p:spPr>
          <p:txBody>
            <a:bodyPr wrap="none" anchor="ctr"/>
            <a:lstStyle/>
            <a:p>
              <a:endParaRPr lang="en-AU"/>
            </a:p>
          </p:txBody>
        </p:sp>
        <p:sp>
          <p:nvSpPr>
            <p:cNvPr id="114716" name="Rectangle 21"/>
            <p:cNvSpPr>
              <a:spLocks noChangeArrowheads="1"/>
            </p:cNvSpPr>
            <p:nvPr/>
          </p:nvSpPr>
          <p:spPr bwMode="auto">
            <a:xfrm>
              <a:off x="3168" y="1872"/>
              <a:ext cx="336" cy="288"/>
            </a:xfrm>
            <a:prstGeom prst="rect">
              <a:avLst/>
            </a:prstGeom>
            <a:solidFill>
              <a:srgbClr val="FF0000"/>
            </a:solidFill>
            <a:ln w="9525">
              <a:solidFill>
                <a:srgbClr val="000000"/>
              </a:solidFill>
              <a:miter lim="800000"/>
              <a:headEnd/>
              <a:tailEnd/>
            </a:ln>
          </p:spPr>
          <p:txBody>
            <a:bodyPr wrap="none" anchor="ctr"/>
            <a:lstStyle/>
            <a:p>
              <a:endParaRPr lang="en-AU"/>
            </a:p>
          </p:txBody>
        </p:sp>
        <p:sp>
          <p:nvSpPr>
            <p:cNvPr id="114717" name="Rectangle 22"/>
            <p:cNvSpPr>
              <a:spLocks noChangeArrowheads="1"/>
            </p:cNvSpPr>
            <p:nvPr/>
          </p:nvSpPr>
          <p:spPr bwMode="auto">
            <a:xfrm>
              <a:off x="3504" y="1872"/>
              <a:ext cx="336" cy="288"/>
            </a:xfrm>
            <a:prstGeom prst="rect">
              <a:avLst/>
            </a:prstGeom>
            <a:solidFill>
              <a:srgbClr val="FF0000"/>
            </a:solidFill>
            <a:ln w="9525">
              <a:solidFill>
                <a:srgbClr val="000000"/>
              </a:solidFill>
              <a:miter lim="800000"/>
              <a:headEnd/>
              <a:tailEnd/>
            </a:ln>
          </p:spPr>
          <p:txBody>
            <a:bodyPr wrap="none" anchor="ctr"/>
            <a:lstStyle/>
            <a:p>
              <a:endParaRPr lang="en-AU"/>
            </a:p>
          </p:txBody>
        </p:sp>
        <p:sp>
          <p:nvSpPr>
            <p:cNvPr id="114718" name="Rectangle 23"/>
            <p:cNvSpPr>
              <a:spLocks noChangeArrowheads="1"/>
            </p:cNvSpPr>
            <p:nvPr/>
          </p:nvSpPr>
          <p:spPr bwMode="auto">
            <a:xfrm>
              <a:off x="2160" y="2448"/>
              <a:ext cx="336" cy="288"/>
            </a:xfrm>
            <a:prstGeom prst="rect">
              <a:avLst/>
            </a:prstGeom>
            <a:solidFill>
              <a:srgbClr val="33CC33"/>
            </a:solidFill>
            <a:ln w="9525">
              <a:solidFill>
                <a:srgbClr val="000000"/>
              </a:solidFill>
              <a:miter lim="800000"/>
              <a:headEnd/>
              <a:tailEnd/>
            </a:ln>
          </p:spPr>
          <p:txBody>
            <a:bodyPr wrap="none" anchor="ctr"/>
            <a:lstStyle/>
            <a:p>
              <a:endParaRPr lang="en-AU"/>
            </a:p>
          </p:txBody>
        </p:sp>
        <p:sp>
          <p:nvSpPr>
            <p:cNvPr id="114719" name="Rectangle 24"/>
            <p:cNvSpPr>
              <a:spLocks noChangeArrowheads="1"/>
            </p:cNvSpPr>
            <p:nvPr/>
          </p:nvSpPr>
          <p:spPr bwMode="auto">
            <a:xfrm>
              <a:off x="2496" y="2448"/>
              <a:ext cx="336" cy="288"/>
            </a:xfrm>
            <a:prstGeom prst="rect">
              <a:avLst/>
            </a:prstGeom>
            <a:solidFill>
              <a:srgbClr val="33CC33"/>
            </a:solidFill>
            <a:ln w="9525">
              <a:solidFill>
                <a:srgbClr val="000000"/>
              </a:solidFill>
              <a:miter lim="800000"/>
              <a:headEnd/>
              <a:tailEnd/>
            </a:ln>
          </p:spPr>
          <p:txBody>
            <a:bodyPr wrap="none" anchor="ctr"/>
            <a:lstStyle/>
            <a:p>
              <a:endParaRPr lang="en-AU"/>
            </a:p>
          </p:txBody>
        </p:sp>
        <p:sp>
          <p:nvSpPr>
            <p:cNvPr id="114720" name="Rectangle 25"/>
            <p:cNvSpPr>
              <a:spLocks noChangeArrowheads="1"/>
            </p:cNvSpPr>
            <p:nvPr/>
          </p:nvSpPr>
          <p:spPr bwMode="auto">
            <a:xfrm>
              <a:off x="2832" y="2448"/>
              <a:ext cx="336" cy="288"/>
            </a:xfrm>
            <a:prstGeom prst="rect">
              <a:avLst/>
            </a:prstGeom>
            <a:solidFill>
              <a:srgbClr val="33CC33"/>
            </a:solidFill>
            <a:ln w="9525">
              <a:solidFill>
                <a:srgbClr val="000000"/>
              </a:solidFill>
              <a:miter lim="800000"/>
              <a:headEnd/>
              <a:tailEnd/>
            </a:ln>
          </p:spPr>
          <p:txBody>
            <a:bodyPr wrap="none" anchor="ctr"/>
            <a:lstStyle/>
            <a:p>
              <a:endParaRPr lang="en-AU"/>
            </a:p>
          </p:txBody>
        </p:sp>
        <p:sp>
          <p:nvSpPr>
            <p:cNvPr id="114721" name="Rectangle 26"/>
            <p:cNvSpPr>
              <a:spLocks noChangeArrowheads="1"/>
            </p:cNvSpPr>
            <p:nvPr/>
          </p:nvSpPr>
          <p:spPr bwMode="auto">
            <a:xfrm>
              <a:off x="3168" y="2448"/>
              <a:ext cx="336" cy="288"/>
            </a:xfrm>
            <a:prstGeom prst="rect">
              <a:avLst/>
            </a:prstGeom>
            <a:solidFill>
              <a:srgbClr val="33CC33"/>
            </a:solidFill>
            <a:ln w="9525">
              <a:solidFill>
                <a:srgbClr val="000000"/>
              </a:solidFill>
              <a:miter lim="800000"/>
              <a:headEnd/>
              <a:tailEnd/>
            </a:ln>
          </p:spPr>
          <p:txBody>
            <a:bodyPr wrap="none" anchor="ctr"/>
            <a:lstStyle/>
            <a:p>
              <a:endParaRPr lang="en-AU"/>
            </a:p>
          </p:txBody>
        </p:sp>
        <p:sp>
          <p:nvSpPr>
            <p:cNvPr id="114722" name="Rectangle 27"/>
            <p:cNvSpPr>
              <a:spLocks noChangeArrowheads="1"/>
            </p:cNvSpPr>
            <p:nvPr/>
          </p:nvSpPr>
          <p:spPr bwMode="auto">
            <a:xfrm>
              <a:off x="3504" y="2448"/>
              <a:ext cx="336" cy="288"/>
            </a:xfrm>
            <a:prstGeom prst="rect">
              <a:avLst/>
            </a:prstGeom>
            <a:solidFill>
              <a:srgbClr val="FFFF00"/>
            </a:solidFill>
            <a:ln w="9525">
              <a:solidFill>
                <a:srgbClr val="000000"/>
              </a:solidFill>
              <a:miter lim="800000"/>
              <a:headEnd/>
              <a:tailEnd/>
            </a:ln>
          </p:spPr>
          <p:txBody>
            <a:bodyPr wrap="none" anchor="ctr"/>
            <a:lstStyle/>
            <a:p>
              <a:endParaRPr lang="en-AU"/>
            </a:p>
          </p:txBody>
        </p:sp>
        <p:sp>
          <p:nvSpPr>
            <p:cNvPr id="114723" name="Text Box 28"/>
            <p:cNvSpPr txBox="1">
              <a:spLocks noChangeArrowheads="1"/>
            </p:cNvSpPr>
            <p:nvPr/>
          </p:nvSpPr>
          <p:spPr bwMode="auto">
            <a:xfrm>
              <a:off x="768" y="1872"/>
              <a:ext cx="110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spcBef>
                  <a:spcPct val="50000"/>
                </a:spcBef>
              </a:pPr>
              <a:r>
                <a:rPr lang="en-US" sz="2000"/>
                <a:t>Probabilitas</a:t>
              </a:r>
              <a:endParaRPr lang="en-US" sz="2000">
                <a:latin typeface="Times New Roman" charset="0"/>
              </a:endParaRPr>
            </a:p>
          </p:txBody>
        </p:sp>
        <p:sp>
          <p:nvSpPr>
            <p:cNvPr id="114724" name="Text Box 29"/>
            <p:cNvSpPr txBox="1">
              <a:spLocks noChangeArrowheads="1"/>
            </p:cNvSpPr>
            <p:nvPr/>
          </p:nvSpPr>
          <p:spPr bwMode="auto">
            <a:xfrm>
              <a:off x="2688" y="3024"/>
              <a:ext cx="72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spcBef>
                  <a:spcPct val="50000"/>
                </a:spcBef>
              </a:pPr>
              <a:r>
                <a:rPr lang="en-US" sz="2000"/>
                <a:t>Dampak</a:t>
              </a:r>
              <a:endParaRPr lang="en-US" sz="2000">
                <a:latin typeface="Times New Roman" charset="0"/>
              </a:endParaRPr>
            </a:p>
          </p:txBody>
        </p:sp>
        <p:sp>
          <p:nvSpPr>
            <p:cNvPr id="114725" name="Text Box 30"/>
            <p:cNvSpPr txBox="1">
              <a:spLocks noChangeArrowheads="1"/>
            </p:cNvSpPr>
            <p:nvPr/>
          </p:nvSpPr>
          <p:spPr bwMode="auto">
            <a:xfrm>
              <a:off x="2112" y="2736"/>
              <a:ext cx="38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spcBef>
                  <a:spcPct val="50000"/>
                </a:spcBef>
              </a:pPr>
              <a:r>
                <a:rPr lang="en-US" sz="1600"/>
                <a:t>0.05</a:t>
              </a:r>
            </a:p>
          </p:txBody>
        </p:sp>
        <p:sp>
          <p:nvSpPr>
            <p:cNvPr id="114726" name="Text Box 31"/>
            <p:cNvSpPr txBox="1">
              <a:spLocks noChangeArrowheads="1"/>
            </p:cNvSpPr>
            <p:nvPr/>
          </p:nvSpPr>
          <p:spPr bwMode="auto">
            <a:xfrm>
              <a:off x="2496" y="2736"/>
              <a:ext cx="33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spcBef>
                  <a:spcPct val="50000"/>
                </a:spcBef>
              </a:pPr>
              <a:r>
                <a:rPr lang="en-US" sz="1600"/>
                <a:t>0.1</a:t>
              </a:r>
            </a:p>
          </p:txBody>
        </p:sp>
        <p:sp>
          <p:nvSpPr>
            <p:cNvPr id="114727" name="Text Box 32"/>
            <p:cNvSpPr txBox="1">
              <a:spLocks noChangeArrowheads="1"/>
            </p:cNvSpPr>
            <p:nvPr/>
          </p:nvSpPr>
          <p:spPr bwMode="auto">
            <a:xfrm>
              <a:off x="2832" y="2736"/>
              <a:ext cx="33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spcBef>
                  <a:spcPct val="50000"/>
                </a:spcBef>
              </a:pPr>
              <a:r>
                <a:rPr lang="en-US" sz="1600"/>
                <a:t>0.2</a:t>
              </a:r>
            </a:p>
          </p:txBody>
        </p:sp>
        <p:sp>
          <p:nvSpPr>
            <p:cNvPr id="114728" name="Text Box 33"/>
            <p:cNvSpPr txBox="1">
              <a:spLocks noChangeArrowheads="1"/>
            </p:cNvSpPr>
            <p:nvPr/>
          </p:nvSpPr>
          <p:spPr bwMode="auto">
            <a:xfrm>
              <a:off x="3168" y="2736"/>
              <a:ext cx="33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spcBef>
                  <a:spcPct val="50000"/>
                </a:spcBef>
              </a:pPr>
              <a:r>
                <a:rPr lang="en-US" sz="1600"/>
                <a:t>0.4</a:t>
              </a:r>
            </a:p>
          </p:txBody>
        </p:sp>
        <p:sp>
          <p:nvSpPr>
            <p:cNvPr id="114729" name="Text Box 34"/>
            <p:cNvSpPr txBox="1">
              <a:spLocks noChangeArrowheads="1"/>
            </p:cNvSpPr>
            <p:nvPr/>
          </p:nvSpPr>
          <p:spPr bwMode="auto">
            <a:xfrm>
              <a:off x="3504" y="2736"/>
              <a:ext cx="33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spcBef>
                  <a:spcPct val="50000"/>
                </a:spcBef>
              </a:pPr>
              <a:r>
                <a:rPr lang="en-US" sz="1600"/>
                <a:t>0.8</a:t>
              </a:r>
            </a:p>
          </p:txBody>
        </p:sp>
        <p:sp>
          <p:nvSpPr>
            <p:cNvPr id="114730" name="Text Box 35"/>
            <p:cNvSpPr txBox="1">
              <a:spLocks noChangeArrowheads="1"/>
            </p:cNvSpPr>
            <p:nvPr/>
          </p:nvSpPr>
          <p:spPr bwMode="auto">
            <a:xfrm>
              <a:off x="1824" y="2496"/>
              <a:ext cx="33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spcBef>
                  <a:spcPct val="50000"/>
                </a:spcBef>
              </a:pPr>
              <a:r>
                <a:rPr lang="en-US" sz="1600"/>
                <a:t>0.1</a:t>
              </a:r>
            </a:p>
          </p:txBody>
        </p:sp>
        <p:sp>
          <p:nvSpPr>
            <p:cNvPr id="114731" name="Text Box 36"/>
            <p:cNvSpPr txBox="1">
              <a:spLocks noChangeArrowheads="1"/>
            </p:cNvSpPr>
            <p:nvPr/>
          </p:nvSpPr>
          <p:spPr bwMode="auto">
            <a:xfrm>
              <a:off x="1824" y="2208"/>
              <a:ext cx="33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spcBef>
                  <a:spcPct val="50000"/>
                </a:spcBef>
              </a:pPr>
              <a:r>
                <a:rPr lang="en-US" sz="1600"/>
                <a:t>0.3</a:t>
              </a:r>
            </a:p>
          </p:txBody>
        </p:sp>
        <p:sp>
          <p:nvSpPr>
            <p:cNvPr id="114732" name="Text Box 37"/>
            <p:cNvSpPr txBox="1">
              <a:spLocks noChangeArrowheads="1"/>
            </p:cNvSpPr>
            <p:nvPr/>
          </p:nvSpPr>
          <p:spPr bwMode="auto">
            <a:xfrm>
              <a:off x="1824" y="1920"/>
              <a:ext cx="33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spcBef>
                  <a:spcPct val="50000"/>
                </a:spcBef>
              </a:pPr>
              <a:r>
                <a:rPr lang="en-US" sz="1600"/>
                <a:t>0.5</a:t>
              </a:r>
            </a:p>
          </p:txBody>
        </p:sp>
        <p:sp>
          <p:nvSpPr>
            <p:cNvPr id="114733" name="Text Box 38"/>
            <p:cNvSpPr txBox="1">
              <a:spLocks noChangeArrowheads="1"/>
            </p:cNvSpPr>
            <p:nvPr/>
          </p:nvSpPr>
          <p:spPr bwMode="auto">
            <a:xfrm>
              <a:off x="1824" y="1632"/>
              <a:ext cx="33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spcBef>
                  <a:spcPct val="50000"/>
                </a:spcBef>
              </a:pPr>
              <a:r>
                <a:rPr lang="en-US" sz="1600"/>
                <a:t>0.7</a:t>
              </a:r>
            </a:p>
          </p:txBody>
        </p:sp>
        <p:sp>
          <p:nvSpPr>
            <p:cNvPr id="114734" name="Text Box 39"/>
            <p:cNvSpPr txBox="1">
              <a:spLocks noChangeArrowheads="1"/>
            </p:cNvSpPr>
            <p:nvPr/>
          </p:nvSpPr>
          <p:spPr bwMode="auto">
            <a:xfrm>
              <a:off x="1824" y="1344"/>
              <a:ext cx="33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spcBef>
                  <a:spcPct val="50000"/>
                </a:spcBef>
              </a:pPr>
              <a:r>
                <a:rPr lang="en-US" sz="1600"/>
                <a:t>0.9</a:t>
              </a:r>
            </a:p>
          </p:txBody>
        </p:sp>
      </p:grpSp>
      <p:sp>
        <p:nvSpPr>
          <p:cNvPr id="114690" name="Rectangle 40"/>
          <p:cNvSpPr>
            <a:spLocks noGrp="1" noChangeArrowheads="1"/>
          </p:cNvSpPr>
          <p:nvPr>
            <p:ph type="title"/>
          </p:nvPr>
        </p:nvSpPr>
        <p:spPr>
          <a:xfrm>
            <a:off x="0" y="647700"/>
            <a:ext cx="5261050" cy="1295400"/>
          </a:xfrm>
        </p:spPr>
        <p:txBody>
          <a:bodyPr/>
          <a:lstStyle/>
          <a:p>
            <a:pPr eaLnBrk="1" hangingPunct="1"/>
            <a:r>
              <a:rPr lang="en-US" sz="3200" dirty="0" err="1">
                <a:latin typeface="Arial" charset="0"/>
                <a:ea typeface="MS PGothic" charset="0"/>
              </a:rPr>
              <a:t>Matriks</a:t>
            </a:r>
            <a:r>
              <a:rPr lang="en-US" sz="3200" dirty="0">
                <a:latin typeface="Arial" charset="0"/>
                <a:ea typeface="MS PGothic" charset="0"/>
              </a:rPr>
              <a:t> </a:t>
            </a:r>
            <a:r>
              <a:rPr lang="en-US" sz="3200" dirty="0" err="1">
                <a:latin typeface="Arial" charset="0"/>
                <a:ea typeface="MS PGothic" charset="0"/>
              </a:rPr>
              <a:t>Risiko</a:t>
            </a:r>
            <a:r>
              <a:rPr lang="en-US" sz="3200" dirty="0">
                <a:latin typeface="Arial" charset="0"/>
                <a:ea typeface="MS PGothic" charset="0"/>
              </a:rPr>
              <a:t> -</a:t>
            </a:r>
            <a:br>
              <a:rPr lang="en-US" sz="3200" dirty="0">
                <a:latin typeface="Arial" charset="0"/>
                <a:ea typeface="MS PGothic" charset="0"/>
              </a:rPr>
            </a:br>
            <a:r>
              <a:rPr lang="en-US" sz="3200" dirty="0" err="1">
                <a:latin typeface="Arial" charset="0"/>
                <a:ea typeface="MS PGothic" charset="0"/>
              </a:rPr>
              <a:t>Bentuk</a:t>
            </a:r>
            <a:r>
              <a:rPr lang="en-US" sz="3200" dirty="0">
                <a:latin typeface="Arial" charset="0"/>
                <a:ea typeface="MS PGothic" charset="0"/>
              </a:rPr>
              <a:t> </a:t>
            </a:r>
            <a:r>
              <a:rPr lang="en-US" sz="3200" dirty="0" err="1">
                <a:latin typeface="Arial" charset="0"/>
                <a:ea typeface="MS PGothic" charset="0"/>
              </a:rPr>
              <a:t>Tipikal</a:t>
            </a:r>
            <a:endParaRPr lang="en-US" sz="3200" dirty="0">
              <a:latin typeface="Arial" charset="0"/>
              <a:ea typeface="MS PGothic" charset="0"/>
            </a:endParaRPr>
          </a:p>
        </p:txBody>
      </p:sp>
      <p:sp>
        <p:nvSpPr>
          <p:cNvPr id="50219" name="AutoShape 43"/>
          <p:cNvSpPr>
            <a:spLocks noChangeArrowheads="1"/>
          </p:cNvSpPr>
          <p:nvPr/>
        </p:nvSpPr>
        <p:spPr bwMode="auto">
          <a:xfrm>
            <a:off x="5265613" y="1091590"/>
            <a:ext cx="1447800" cy="1066800"/>
          </a:xfrm>
          <a:prstGeom prst="wedgeEllipseCallout">
            <a:avLst>
              <a:gd name="adj1" fmla="val -43750"/>
              <a:gd name="adj2" fmla="val 70000"/>
            </a:avLst>
          </a:prstGeom>
          <a:solidFill>
            <a:schemeClr val="accent1"/>
          </a:solidFill>
          <a:ln w="9525">
            <a:solidFill>
              <a:schemeClr val="tx1"/>
            </a:solidFill>
            <a:miter lim="800000"/>
            <a:headEnd/>
            <a:tailEnd/>
          </a:ln>
        </p:spPr>
        <p:txBody>
          <a:bodyPr/>
          <a:lstStyle/>
          <a:p>
            <a:pPr algn="ctr"/>
            <a:r>
              <a:rPr lang="en-US" b="1" dirty="0" err="1"/>
              <a:t>Risiko</a:t>
            </a:r>
            <a:endParaRPr lang="en-US" b="1" dirty="0"/>
          </a:p>
          <a:p>
            <a:pPr algn="ctr"/>
            <a:r>
              <a:rPr lang="en-US" b="1" dirty="0" err="1"/>
              <a:t>Sedang</a:t>
            </a:r>
            <a:endParaRPr lang="en-GB" b="1" dirty="0"/>
          </a:p>
        </p:txBody>
      </p:sp>
      <p:grpSp>
        <p:nvGrpSpPr>
          <p:cNvPr id="3" name="Group 50"/>
          <p:cNvGrpSpPr>
            <a:grpSpLocks/>
          </p:cNvGrpSpPr>
          <p:nvPr/>
        </p:nvGrpSpPr>
        <p:grpSpPr bwMode="auto">
          <a:xfrm>
            <a:off x="7126287" y="1130300"/>
            <a:ext cx="1219200" cy="1219200"/>
            <a:chOff x="4489" y="712"/>
            <a:chExt cx="768" cy="768"/>
          </a:xfrm>
        </p:grpSpPr>
        <p:sp>
          <p:nvSpPr>
            <p:cNvPr id="114696" name="AutoShape 41"/>
            <p:cNvSpPr>
              <a:spLocks noChangeArrowheads="1"/>
            </p:cNvSpPr>
            <p:nvPr/>
          </p:nvSpPr>
          <p:spPr bwMode="auto">
            <a:xfrm>
              <a:off x="4489" y="712"/>
              <a:ext cx="768" cy="768"/>
            </a:xfrm>
            <a:prstGeom prst="wedgeEllipseCallout">
              <a:avLst>
                <a:gd name="adj1" fmla="val -43750"/>
                <a:gd name="adj2" fmla="val 70000"/>
              </a:avLst>
            </a:prstGeom>
            <a:solidFill>
              <a:schemeClr val="accent1"/>
            </a:solidFill>
            <a:ln w="9525">
              <a:solidFill>
                <a:schemeClr val="tx1"/>
              </a:solidFill>
              <a:miter lim="800000"/>
              <a:headEnd/>
              <a:tailEnd/>
            </a:ln>
          </p:spPr>
          <p:txBody>
            <a:bodyPr/>
            <a:lstStyle/>
            <a:p>
              <a:pPr algn="ctr"/>
              <a:endParaRPr lang="en-GB"/>
            </a:p>
          </p:txBody>
        </p:sp>
        <p:sp>
          <p:nvSpPr>
            <p:cNvPr id="114697" name="Text Box 46"/>
            <p:cNvSpPr txBox="1">
              <a:spLocks noChangeArrowheads="1"/>
            </p:cNvSpPr>
            <p:nvPr/>
          </p:nvSpPr>
          <p:spPr bwMode="auto">
            <a:xfrm>
              <a:off x="4636" y="911"/>
              <a:ext cx="548"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r>
                <a:rPr lang="en-US" sz="1800" b="1" dirty="0" err="1"/>
                <a:t>Risiko</a:t>
              </a:r>
              <a:endParaRPr lang="en-US" sz="1800" b="1" dirty="0"/>
            </a:p>
            <a:p>
              <a:pPr eaLnBrk="1" hangingPunct="1"/>
              <a:r>
                <a:rPr lang="en-US" sz="1800" b="1" dirty="0" err="1"/>
                <a:t>Tinggi</a:t>
              </a:r>
              <a:endParaRPr lang="en-GB" sz="1800" b="1" dirty="0"/>
            </a:p>
          </p:txBody>
        </p:sp>
      </p:grpSp>
      <p:grpSp>
        <p:nvGrpSpPr>
          <p:cNvPr id="4" name="Group 52"/>
          <p:cNvGrpSpPr>
            <a:grpSpLocks/>
          </p:cNvGrpSpPr>
          <p:nvPr/>
        </p:nvGrpSpPr>
        <p:grpSpPr bwMode="auto">
          <a:xfrm>
            <a:off x="1679575" y="5135563"/>
            <a:ext cx="3168650" cy="1447800"/>
            <a:chOff x="1058" y="3235"/>
            <a:chExt cx="1996" cy="912"/>
          </a:xfrm>
        </p:grpSpPr>
        <p:sp>
          <p:nvSpPr>
            <p:cNvPr id="114694" name="AutoShape 44"/>
            <p:cNvSpPr>
              <a:spLocks noChangeArrowheads="1"/>
            </p:cNvSpPr>
            <p:nvPr/>
          </p:nvSpPr>
          <p:spPr bwMode="auto">
            <a:xfrm rot="12736626">
              <a:off x="1058" y="3235"/>
              <a:ext cx="912" cy="912"/>
            </a:xfrm>
            <a:prstGeom prst="wedgeEllipseCallout">
              <a:avLst>
                <a:gd name="adj1" fmla="val -15977"/>
                <a:gd name="adj2" fmla="val 75319"/>
              </a:avLst>
            </a:prstGeom>
            <a:solidFill>
              <a:schemeClr val="accent1"/>
            </a:solidFill>
            <a:ln w="9525">
              <a:solidFill>
                <a:schemeClr val="tx1"/>
              </a:solidFill>
              <a:miter lim="800000"/>
              <a:headEnd/>
              <a:tailEnd/>
            </a:ln>
          </p:spPr>
          <p:txBody>
            <a:bodyPr rot="10800000"/>
            <a:lstStyle/>
            <a:p>
              <a:pPr algn="ctr"/>
              <a:endParaRPr lang="en-GB"/>
            </a:p>
          </p:txBody>
        </p:sp>
        <p:sp>
          <p:nvSpPr>
            <p:cNvPr id="114695" name="Rectangle 51"/>
            <p:cNvSpPr>
              <a:spLocks noChangeArrowheads="1"/>
            </p:cNvSpPr>
            <p:nvPr/>
          </p:nvSpPr>
          <p:spPr bwMode="auto">
            <a:xfrm>
              <a:off x="2382" y="3437"/>
              <a:ext cx="672"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err="1"/>
                <a:t>Risiko</a:t>
              </a:r>
              <a:endParaRPr lang="en-US" b="1" dirty="0"/>
            </a:p>
            <a:p>
              <a:r>
                <a:rPr lang="en-US" b="1" dirty="0" err="1"/>
                <a:t>Rendah</a:t>
              </a:r>
              <a:endParaRPr lang="en-GB" b="1" dirty="0"/>
            </a:p>
          </p:txBody>
        </p:sp>
      </p:grpSp>
    </p:spTree>
    <p:extLst>
      <p:ext uri="{BB962C8B-B14F-4D97-AF65-F5344CB8AC3E}">
        <p14:creationId xmlns:p14="http://schemas.microsoft.com/office/powerpoint/2010/main" val="389942520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0219"/>
                                        </p:tgtEl>
                                        <p:attrNameLst>
                                          <p:attrName>style.visibility</p:attrName>
                                        </p:attrNameLst>
                                      </p:cBhvr>
                                      <p:to>
                                        <p:strVal val="visible"/>
                                      </p:to>
                                    </p:set>
                                    <p:animEffect transition="in" filter="checkerboard(across)">
                                      <p:cBhvr>
                                        <p:cTn id="12" dur="500"/>
                                        <p:tgtEl>
                                          <p:spTgt spid="502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21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err="1" smtClean="0"/>
              <a:t>Evaluasi</a:t>
            </a:r>
            <a:r>
              <a:rPr lang="en-US" sz="4000" b="1" dirty="0" smtClean="0"/>
              <a:t> </a:t>
            </a:r>
            <a:r>
              <a:rPr lang="en-US" sz="4000" b="1" dirty="0" err="1" smtClean="0"/>
              <a:t>Risiko</a:t>
            </a:r>
            <a:endParaRPr lang="en-US" sz="4000" b="1" dirty="0"/>
          </a:p>
        </p:txBody>
      </p:sp>
      <p:sp>
        <p:nvSpPr>
          <p:cNvPr id="3" name="Content Placeholder 2"/>
          <p:cNvSpPr>
            <a:spLocks noGrp="1"/>
          </p:cNvSpPr>
          <p:nvPr>
            <p:ph idx="1"/>
          </p:nvPr>
        </p:nvSpPr>
        <p:spPr/>
        <p:txBody>
          <a:bodyPr>
            <a:normAutofit lnSpcReduction="10000"/>
          </a:bodyPr>
          <a:lstStyle/>
          <a:p>
            <a:r>
              <a:rPr lang="en-US" dirty="0" err="1" smtClean="0"/>
              <a:t>Megevaluasi</a:t>
            </a:r>
            <a:r>
              <a:rPr lang="en-US" dirty="0" smtClean="0"/>
              <a:t> </a:t>
            </a:r>
            <a:r>
              <a:rPr lang="en-US" dirty="0" err="1" smtClean="0"/>
              <a:t>hasil</a:t>
            </a:r>
            <a:r>
              <a:rPr lang="en-US" dirty="0" smtClean="0"/>
              <a:t> </a:t>
            </a:r>
            <a:r>
              <a:rPr lang="en-US" dirty="0" err="1" smtClean="0"/>
              <a:t>penilaian</a:t>
            </a:r>
            <a:r>
              <a:rPr lang="en-US" dirty="0" smtClean="0"/>
              <a:t> </a:t>
            </a:r>
            <a:r>
              <a:rPr lang="en-US" dirty="0" err="1" smtClean="0"/>
              <a:t>risiko</a:t>
            </a:r>
            <a:r>
              <a:rPr lang="en-US" dirty="0" smtClean="0"/>
              <a:t> </a:t>
            </a:r>
            <a:r>
              <a:rPr lang="en-US" dirty="0" err="1" smtClean="0"/>
              <a:t>dengan</a:t>
            </a:r>
            <a:r>
              <a:rPr lang="en-US" dirty="0" smtClean="0"/>
              <a:t> </a:t>
            </a:r>
            <a:r>
              <a:rPr lang="en-US" dirty="0" err="1" smtClean="0"/>
              <a:t>berbagai</a:t>
            </a:r>
            <a:r>
              <a:rPr lang="en-US" dirty="0" smtClean="0"/>
              <a:t> </a:t>
            </a:r>
            <a:r>
              <a:rPr lang="en-US" dirty="0" err="1" smtClean="0"/>
              <a:t>pertimbangan</a:t>
            </a:r>
            <a:r>
              <a:rPr lang="en-US" dirty="0"/>
              <a:t> </a:t>
            </a:r>
            <a:r>
              <a:rPr lang="en-US" dirty="0" err="1" smtClean="0"/>
              <a:t>untuk</a:t>
            </a:r>
            <a:r>
              <a:rPr lang="en-US" dirty="0" smtClean="0"/>
              <a:t> </a:t>
            </a:r>
            <a:r>
              <a:rPr lang="en-US" dirty="0" err="1" smtClean="0"/>
              <a:t>memilih</a:t>
            </a:r>
            <a:r>
              <a:rPr lang="en-US" dirty="0" smtClean="0"/>
              <a:t>:</a:t>
            </a:r>
          </a:p>
          <a:p>
            <a:pPr lvl="1"/>
            <a:r>
              <a:rPr lang="en-US" dirty="0" err="1" smtClean="0"/>
              <a:t>Risiko</a:t>
            </a:r>
            <a:r>
              <a:rPr lang="en-US" dirty="0" smtClean="0"/>
              <a:t> </a:t>
            </a:r>
            <a:r>
              <a:rPr lang="en-US" dirty="0" err="1" smtClean="0"/>
              <a:t>mana</a:t>
            </a:r>
            <a:r>
              <a:rPr lang="en-US" dirty="0" smtClean="0"/>
              <a:t> yang </a:t>
            </a:r>
            <a:r>
              <a:rPr lang="en-US" dirty="0" err="1" smtClean="0"/>
              <a:t>akan</a:t>
            </a:r>
            <a:r>
              <a:rPr lang="en-US" dirty="0" smtClean="0"/>
              <a:t> </a:t>
            </a:r>
            <a:r>
              <a:rPr lang="en-US" dirty="0" err="1" smtClean="0"/>
              <a:t>ditangani</a:t>
            </a:r>
            <a:r>
              <a:rPr lang="en-US" dirty="0" smtClean="0"/>
              <a:t>?</a:t>
            </a:r>
          </a:p>
          <a:p>
            <a:pPr lvl="1"/>
            <a:r>
              <a:rPr lang="en-US" dirty="0" err="1" smtClean="0"/>
              <a:t>Apa</a:t>
            </a:r>
            <a:r>
              <a:rPr lang="en-US" dirty="0" smtClean="0"/>
              <a:t> </a:t>
            </a:r>
            <a:r>
              <a:rPr lang="en-US" dirty="0" err="1" smtClean="0"/>
              <a:t>pilihan</a:t>
            </a:r>
            <a:r>
              <a:rPr lang="en-US" dirty="0" smtClean="0"/>
              <a:t> </a:t>
            </a:r>
            <a:r>
              <a:rPr lang="en-US" dirty="0" err="1" smtClean="0"/>
              <a:t>tindakan</a:t>
            </a:r>
            <a:r>
              <a:rPr lang="en-US" dirty="0" smtClean="0"/>
              <a:t> yang </a:t>
            </a:r>
            <a:r>
              <a:rPr lang="en-US" dirty="0" err="1" smtClean="0"/>
              <a:t>akan</a:t>
            </a:r>
            <a:r>
              <a:rPr lang="en-US" dirty="0" smtClean="0"/>
              <a:t> </a:t>
            </a:r>
            <a:r>
              <a:rPr lang="en-US" dirty="0" err="1" smtClean="0"/>
              <a:t>diambil</a:t>
            </a:r>
            <a:r>
              <a:rPr lang="en-US" dirty="0" smtClean="0"/>
              <a:t>?</a:t>
            </a:r>
          </a:p>
          <a:p>
            <a:r>
              <a:rPr lang="en-US" dirty="0" err="1" smtClean="0"/>
              <a:t>Tidak</a:t>
            </a:r>
            <a:r>
              <a:rPr lang="en-US" dirty="0" smtClean="0"/>
              <a:t> </a:t>
            </a:r>
            <a:r>
              <a:rPr lang="en-US" dirty="0" err="1" smtClean="0"/>
              <a:t>semua</a:t>
            </a:r>
            <a:r>
              <a:rPr lang="en-US" dirty="0" smtClean="0"/>
              <a:t> </a:t>
            </a:r>
            <a:r>
              <a:rPr lang="en-US" dirty="0" err="1" smtClean="0"/>
              <a:t>risiko</a:t>
            </a:r>
            <a:r>
              <a:rPr lang="en-US" dirty="0" smtClean="0"/>
              <a:t> yang </a:t>
            </a:r>
            <a:r>
              <a:rPr lang="en-US" dirty="0" err="1" smtClean="0"/>
              <a:t>besar</a:t>
            </a:r>
            <a:r>
              <a:rPr lang="en-US" dirty="0" smtClean="0"/>
              <a:t> </a:t>
            </a:r>
            <a:r>
              <a:rPr lang="en-US" dirty="0" err="1" smtClean="0"/>
              <a:t>selalu</a:t>
            </a:r>
            <a:r>
              <a:rPr lang="en-US" dirty="0" smtClean="0"/>
              <a:t> </a:t>
            </a:r>
            <a:r>
              <a:rPr lang="en-US" dirty="0" err="1" smtClean="0"/>
              <a:t>harus</a:t>
            </a:r>
            <a:r>
              <a:rPr lang="en-US" dirty="0" smtClean="0"/>
              <a:t> </a:t>
            </a:r>
            <a:r>
              <a:rPr lang="en-US" dirty="0" err="1" smtClean="0"/>
              <a:t>ditangani</a:t>
            </a:r>
            <a:r>
              <a:rPr lang="en-US" dirty="0" smtClean="0"/>
              <a:t> </a:t>
            </a:r>
            <a:r>
              <a:rPr lang="en-US" dirty="0" err="1" smtClean="0"/>
              <a:t>terlebih</a:t>
            </a:r>
            <a:r>
              <a:rPr lang="en-US" dirty="0" smtClean="0"/>
              <a:t> </a:t>
            </a:r>
            <a:r>
              <a:rPr lang="en-US" dirty="0" err="1" smtClean="0"/>
              <a:t>dahulu</a:t>
            </a:r>
            <a:r>
              <a:rPr lang="en-US" dirty="0" smtClean="0"/>
              <a:t>, </a:t>
            </a:r>
            <a:r>
              <a:rPr lang="en-US" dirty="0" err="1" smtClean="0"/>
              <a:t>tetapi</a:t>
            </a:r>
            <a:r>
              <a:rPr lang="en-US" dirty="0" smtClean="0"/>
              <a:t> </a:t>
            </a:r>
            <a:r>
              <a:rPr lang="en-US" dirty="0" err="1" smtClean="0"/>
              <a:t>disesuaikan</a:t>
            </a:r>
            <a:r>
              <a:rPr lang="en-US" dirty="0" smtClean="0"/>
              <a:t> </a:t>
            </a:r>
            <a:r>
              <a:rPr lang="en-US" dirty="0" err="1" smtClean="0"/>
              <a:t>dengan</a:t>
            </a:r>
            <a:r>
              <a:rPr lang="en-US" dirty="0" smtClean="0"/>
              <a:t> </a:t>
            </a:r>
            <a:r>
              <a:rPr lang="en-US" dirty="0" err="1" smtClean="0"/>
              <a:t>kemampuan</a:t>
            </a:r>
            <a:r>
              <a:rPr lang="en-US" dirty="0" smtClean="0"/>
              <a:t>.</a:t>
            </a:r>
          </a:p>
          <a:p>
            <a:r>
              <a:rPr lang="en-US" dirty="0" err="1" smtClean="0"/>
              <a:t>Evaluasi</a:t>
            </a:r>
            <a:r>
              <a:rPr lang="en-US" dirty="0" smtClean="0"/>
              <a:t> </a:t>
            </a:r>
            <a:r>
              <a:rPr lang="en-US" dirty="0" err="1" smtClean="0"/>
              <a:t>dapat</a:t>
            </a:r>
            <a:r>
              <a:rPr lang="en-US" dirty="0" smtClean="0"/>
              <a:t> </a:t>
            </a:r>
            <a:r>
              <a:rPr lang="en-US" dirty="0" err="1" smtClean="0"/>
              <a:t>menggunakan</a:t>
            </a:r>
            <a:r>
              <a:rPr lang="en-US" dirty="0" smtClean="0"/>
              <a:t> </a:t>
            </a:r>
            <a:r>
              <a:rPr lang="en-US" dirty="0" err="1" smtClean="0"/>
              <a:t>metoda</a:t>
            </a:r>
            <a:r>
              <a:rPr lang="en-US" dirty="0" smtClean="0"/>
              <a:t>: SWOT, BCR, Tree Analysis </a:t>
            </a:r>
            <a:r>
              <a:rPr lang="en-US" dirty="0" err="1" smtClean="0"/>
              <a:t>dll</a:t>
            </a:r>
            <a:r>
              <a:rPr lang="en-US" dirty="0" smtClean="0"/>
              <a:t>.</a:t>
            </a:r>
            <a:endParaRPr lang="en-US" dirty="0"/>
          </a:p>
        </p:txBody>
      </p:sp>
    </p:spTree>
    <p:extLst>
      <p:ext uri="{BB962C8B-B14F-4D97-AF65-F5344CB8AC3E}">
        <p14:creationId xmlns:p14="http://schemas.microsoft.com/office/powerpoint/2010/main" val="10308011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err="1" smtClean="0"/>
              <a:t>Penanganan</a:t>
            </a:r>
            <a:r>
              <a:rPr lang="en-US" sz="4000" b="1" dirty="0" smtClean="0"/>
              <a:t> </a:t>
            </a:r>
            <a:r>
              <a:rPr lang="en-US" sz="4000" b="1" dirty="0" err="1" smtClean="0"/>
              <a:t>Risiko</a:t>
            </a:r>
            <a:endParaRPr lang="en-US" sz="4000" b="1" dirty="0"/>
          </a:p>
        </p:txBody>
      </p:sp>
      <p:sp>
        <p:nvSpPr>
          <p:cNvPr id="3" name="Content Placeholder 2"/>
          <p:cNvSpPr>
            <a:spLocks noGrp="1"/>
          </p:cNvSpPr>
          <p:nvPr>
            <p:ph idx="1"/>
          </p:nvPr>
        </p:nvSpPr>
        <p:spPr/>
        <p:txBody>
          <a:bodyPr/>
          <a:lstStyle/>
          <a:p>
            <a:r>
              <a:rPr lang="en-US" dirty="0" err="1" smtClean="0"/>
              <a:t>Merupakan</a:t>
            </a:r>
            <a:r>
              <a:rPr lang="en-US" dirty="0" smtClean="0"/>
              <a:t> </a:t>
            </a:r>
            <a:r>
              <a:rPr lang="en-US" dirty="0" err="1" smtClean="0"/>
              <a:t>tindakan</a:t>
            </a:r>
            <a:r>
              <a:rPr lang="en-US" dirty="0" smtClean="0"/>
              <a:t> yang </a:t>
            </a:r>
            <a:r>
              <a:rPr lang="en-US" dirty="0" err="1" smtClean="0"/>
              <a:t>dilakukan</a:t>
            </a:r>
            <a:r>
              <a:rPr lang="en-US" dirty="0" smtClean="0"/>
              <a:t> </a:t>
            </a:r>
            <a:r>
              <a:rPr lang="en-US" dirty="0" err="1" smtClean="0"/>
              <a:t>terhadap</a:t>
            </a:r>
            <a:r>
              <a:rPr lang="en-US" dirty="0" smtClean="0"/>
              <a:t> </a:t>
            </a:r>
            <a:r>
              <a:rPr lang="en-US" dirty="0" err="1" smtClean="0"/>
              <a:t>risiko</a:t>
            </a:r>
            <a:r>
              <a:rPr lang="en-US" dirty="0" smtClean="0"/>
              <a:t> </a:t>
            </a:r>
            <a:r>
              <a:rPr lang="en-US" dirty="0" err="1" smtClean="0"/>
              <a:t>setelah</a:t>
            </a:r>
            <a:r>
              <a:rPr lang="en-US" dirty="0" smtClean="0"/>
              <a:t> </a:t>
            </a:r>
            <a:r>
              <a:rPr lang="en-US" dirty="0" err="1" smtClean="0"/>
              <a:t>dievaluasi</a:t>
            </a:r>
            <a:r>
              <a:rPr lang="en-US" dirty="0" smtClean="0"/>
              <a:t>.</a:t>
            </a:r>
          </a:p>
          <a:p>
            <a:r>
              <a:rPr lang="en-US" dirty="0" err="1" smtClean="0"/>
              <a:t>Penanganan</a:t>
            </a:r>
            <a:r>
              <a:rPr lang="en-US" dirty="0" smtClean="0"/>
              <a:t> </a:t>
            </a:r>
            <a:r>
              <a:rPr lang="en-US" dirty="0" err="1" smtClean="0"/>
              <a:t>Risiko</a:t>
            </a:r>
            <a:r>
              <a:rPr lang="en-US" dirty="0" smtClean="0"/>
              <a:t> </a:t>
            </a:r>
            <a:r>
              <a:rPr lang="en-US" dirty="0" err="1" smtClean="0"/>
              <a:t>dapat</a:t>
            </a:r>
            <a:r>
              <a:rPr lang="en-US" dirty="0" smtClean="0"/>
              <a:t> </a:t>
            </a:r>
            <a:r>
              <a:rPr lang="en-US" dirty="0" err="1" smtClean="0"/>
              <a:t>dilakukan</a:t>
            </a:r>
            <a:r>
              <a:rPr lang="en-US" dirty="0" smtClean="0"/>
              <a:t> </a:t>
            </a:r>
            <a:r>
              <a:rPr lang="en-US" dirty="0" err="1" smtClean="0"/>
              <a:t>dengan</a:t>
            </a:r>
            <a:r>
              <a:rPr lang="en-US" dirty="0" smtClean="0"/>
              <a:t>:</a:t>
            </a:r>
          </a:p>
          <a:p>
            <a:pPr lvl="1"/>
            <a:r>
              <a:rPr lang="en-US" dirty="0" err="1" smtClean="0"/>
              <a:t>Menghindari</a:t>
            </a:r>
            <a:r>
              <a:rPr lang="en-US" dirty="0" smtClean="0"/>
              <a:t> </a:t>
            </a:r>
            <a:r>
              <a:rPr lang="en-US" dirty="0" err="1" smtClean="0"/>
              <a:t>Risiko</a:t>
            </a:r>
            <a:r>
              <a:rPr lang="en-US" dirty="0" smtClean="0"/>
              <a:t> </a:t>
            </a:r>
          </a:p>
          <a:p>
            <a:pPr lvl="1"/>
            <a:r>
              <a:rPr lang="en-US" dirty="0" err="1" smtClean="0"/>
              <a:t>Mengurangi</a:t>
            </a:r>
            <a:r>
              <a:rPr lang="en-US" dirty="0" smtClean="0"/>
              <a:t> </a:t>
            </a:r>
            <a:r>
              <a:rPr lang="en-US" dirty="0" err="1" smtClean="0"/>
              <a:t>Risiko</a:t>
            </a:r>
            <a:r>
              <a:rPr lang="en-US" dirty="0" smtClean="0"/>
              <a:t> </a:t>
            </a:r>
          </a:p>
          <a:p>
            <a:pPr lvl="1"/>
            <a:r>
              <a:rPr lang="en-US" dirty="0" err="1" smtClean="0"/>
              <a:t>Mengalihkan</a:t>
            </a:r>
            <a:r>
              <a:rPr lang="en-US" dirty="0" smtClean="0"/>
              <a:t> </a:t>
            </a:r>
            <a:r>
              <a:rPr lang="en-US" dirty="0" err="1" smtClean="0"/>
              <a:t>Risiko</a:t>
            </a:r>
            <a:r>
              <a:rPr lang="en-US" dirty="0" smtClean="0"/>
              <a:t> </a:t>
            </a:r>
          </a:p>
          <a:p>
            <a:pPr lvl="1"/>
            <a:r>
              <a:rPr lang="en-US" dirty="0" err="1" smtClean="0"/>
              <a:t>Menerima</a:t>
            </a:r>
            <a:r>
              <a:rPr lang="en-US" dirty="0" smtClean="0"/>
              <a:t> </a:t>
            </a:r>
            <a:r>
              <a:rPr lang="en-US" dirty="0" err="1" smtClean="0"/>
              <a:t>Risiko</a:t>
            </a:r>
            <a:r>
              <a:rPr lang="en-US" dirty="0" smtClean="0"/>
              <a:t> </a:t>
            </a:r>
            <a:endParaRPr lang="en-US" dirty="0"/>
          </a:p>
        </p:txBody>
      </p:sp>
    </p:spTree>
    <p:extLst>
      <p:ext uri="{BB962C8B-B14F-4D97-AF65-F5344CB8AC3E}">
        <p14:creationId xmlns:p14="http://schemas.microsoft.com/office/powerpoint/2010/main" val="13524340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err="1" smtClean="0"/>
              <a:t>Penanganan</a:t>
            </a:r>
            <a:r>
              <a:rPr lang="en-US" sz="4000" b="1" dirty="0" smtClean="0"/>
              <a:t> </a:t>
            </a:r>
            <a:r>
              <a:rPr lang="en-US" sz="4000" b="1" dirty="0" err="1" smtClean="0"/>
              <a:t>Risiko</a:t>
            </a:r>
            <a:r>
              <a:rPr lang="en-US" sz="4000" b="1" dirty="0" smtClean="0"/>
              <a:t> </a:t>
            </a:r>
            <a:r>
              <a:rPr lang="en-US" sz="4000" b="1" dirty="0" err="1" smtClean="0"/>
              <a:t>Bencana</a:t>
            </a:r>
            <a:endParaRPr lang="en-US" sz="4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0608117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478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457200" y="685800"/>
          <a:ext cx="7391400" cy="500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23121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TERIMA KASIH</a:t>
            </a:r>
            <a:endParaRPr lang="en-US" dirty="0"/>
          </a:p>
        </p:txBody>
      </p:sp>
      <p:sp>
        <p:nvSpPr>
          <p:cNvPr id="3" name="Text Placeholder 2"/>
          <p:cNvSpPr>
            <a:spLocks noGrp="1"/>
          </p:cNvSpPr>
          <p:nvPr>
            <p:ph type="body" idx="1"/>
          </p:nvPr>
        </p:nvSpPr>
        <p:spPr/>
        <p:txBody>
          <a:bodyPr/>
          <a:lstStyle/>
          <a:p>
            <a:r>
              <a:rPr lang="en-US" dirty="0" err="1" smtClean="0"/>
              <a:t>striutomo@gmail.com</a:t>
            </a:r>
            <a:endParaRPr lang="en-US" dirty="0"/>
          </a:p>
        </p:txBody>
      </p:sp>
    </p:spTree>
    <p:extLst>
      <p:ext uri="{BB962C8B-B14F-4D97-AF65-F5344CB8AC3E}">
        <p14:creationId xmlns:p14="http://schemas.microsoft.com/office/powerpoint/2010/main" val="2148576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p:txBody>
          <a:bodyPr/>
          <a:lstStyle/>
          <a:p>
            <a:r>
              <a:rPr lang="id-ID">
                <a:latin typeface="Arial" charset="0"/>
                <a:ea typeface="MS PGothic" charset="0"/>
              </a:rPr>
              <a:t>Proses Manajemen Risiko</a:t>
            </a:r>
            <a:endParaRPr lang="en-AU">
              <a:latin typeface="Arial" charset="0"/>
              <a:ea typeface="MS PGothic" charset="0"/>
            </a:endParaRPr>
          </a:p>
        </p:txBody>
      </p:sp>
      <p:pic>
        <p:nvPicPr>
          <p:cNvPr id="778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21875" t="13841" r="34375" b="5000"/>
          <a:stretch>
            <a:fillRect/>
          </a:stretch>
        </p:blipFill>
        <p:spPr>
          <a:xfrm>
            <a:off x="2670175" y="1719263"/>
            <a:ext cx="3803650" cy="4411662"/>
          </a:xfrm>
          <a:noFill/>
        </p:spPr>
      </p:pic>
    </p:spTree>
    <p:extLst>
      <p:ext uri="{BB962C8B-B14F-4D97-AF65-F5344CB8AC3E}">
        <p14:creationId xmlns:p14="http://schemas.microsoft.com/office/powerpoint/2010/main" val="1183137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676400" y="1143000"/>
          <a:ext cx="54102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8850" name="Rectangle 14"/>
          <p:cNvSpPr>
            <a:spLocks noGrp="1" noChangeArrowheads="1"/>
          </p:cNvSpPr>
          <p:nvPr>
            <p:ph type="title"/>
          </p:nvPr>
        </p:nvSpPr>
        <p:spPr/>
        <p:txBody>
          <a:bodyPr>
            <a:normAutofit/>
          </a:bodyPr>
          <a:lstStyle/>
          <a:p>
            <a:pPr eaLnBrk="1" hangingPunct="1"/>
            <a:r>
              <a:rPr lang="en-US" sz="3200" dirty="0" smtClean="0">
                <a:latin typeface="Arial" charset="0"/>
                <a:ea typeface="MS PGothic" charset="0"/>
              </a:rPr>
              <a:t>Proses </a:t>
            </a:r>
            <a:r>
              <a:rPr lang="en-US" sz="3200" dirty="0" err="1" smtClean="0">
                <a:latin typeface="Arial" charset="0"/>
                <a:ea typeface="MS PGothic" charset="0"/>
              </a:rPr>
              <a:t>Manajemen</a:t>
            </a:r>
            <a:r>
              <a:rPr lang="en-US" sz="3200" dirty="0" smtClean="0">
                <a:latin typeface="Arial" charset="0"/>
                <a:ea typeface="MS PGothic" charset="0"/>
              </a:rPr>
              <a:t> </a:t>
            </a:r>
            <a:r>
              <a:rPr lang="en-US" sz="3200" dirty="0" err="1" smtClean="0">
                <a:latin typeface="Arial" charset="0"/>
                <a:ea typeface="MS PGothic" charset="0"/>
              </a:rPr>
              <a:t>Risiko</a:t>
            </a:r>
            <a:r>
              <a:rPr lang="en-US" sz="3200" dirty="0" smtClean="0">
                <a:latin typeface="Arial" charset="0"/>
                <a:ea typeface="MS PGothic" charset="0"/>
              </a:rPr>
              <a:t> </a:t>
            </a:r>
            <a:r>
              <a:rPr lang="en-US" sz="3200" dirty="0" err="1" smtClean="0">
                <a:latin typeface="Arial" charset="0"/>
                <a:ea typeface="MS PGothic" charset="0"/>
              </a:rPr>
              <a:t>Bencana</a:t>
            </a:r>
            <a:endParaRPr lang="en-GB" sz="3200" dirty="0">
              <a:latin typeface="Arial" charset="0"/>
              <a:ea typeface="MS PGothic" charset="0"/>
            </a:endParaRPr>
          </a:p>
        </p:txBody>
      </p:sp>
      <p:sp>
        <p:nvSpPr>
          <p:cNvPr id="89103" name="Text Box 15"/>
          <p:cNvSpPr txBox="1">
            <a:spLocks noChangeArrowheads="1"/>
          </p:cNvSpPr>
          <p:nvPr/>
        </p:nvSpPr>
        <p:spPr bwMode="auto">
          <a:xfrm>
            <a:off x="3323782" y="3010152"/>
            <a:ext cx="19812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spcBef>
                <a:spcPct val="50000"/>
              </a:spcBef>
            </a:pPr>
            <a:r>
              <a:rPr lang="en-US" b="1" dirty="0" err="1" smtClean="0"/>
              <a:t>Risiko</a:t>
            </a:r>
            <a:endParaRPr lang="en-US" b="1" dirty="0" smtClean="0"/>
          </a:p>
          <a:p>
            <a:pPr algn="ctr" eaLnBrk="1" hangingPunct="1">
              <a:spcBef>
                <a:spcPct val="50000"/>
              </a:spcBef>
            </a:pPr>
            <a:r>
              <a:rPr lang="en-US" b="1" dirty="0" err="1" smtClean="0"/>
              <a:t>Bencana</a:t>
            </a:r>
            <a:r>
              <a:rPr lang="en-US" b="1" dirty="0" smtClean="0"/>
              <a:t> </a:t>
            </a:r>
            <a:endParaRPr lang="en-GB" b="1" dirty="0"/>
          </a:p>
        </p:txBody>
      </p:sp>
    </p:spTree>
    <p:extLst>
      <p:ext uri="{BB962C8B-B14F-4D97-AF65-F5344CB8AC3E}">
        <p14:creationId xmlns:p14="http://schemas.microsoft.com/office/powerpoint/2010/main" val="15212934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9103"/>
                                        </p:tgtEl>
                                        <p:attrNameLst>
                                          <p:attrName>style.visibility</p:attrName>
                                        </p:attrNameLst>
                                      </p:cBhvr>
                                      <p:to>
                                        <p:strVal val="visible"/>
                                      </p:to>
                                    </p:set>
                                    <p:animEffect transition="in" filter="checkerboard(across)">
                                      <p:cBhvr>
                                        <p:cTn id="7" dur="500"/>
                                        <p:tgtEl>
                                          <p:spTgt spid="891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8910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p:txBody>
          <a:bodyPr/>
          <a:lstStyle/>
          <a:p>
            <a:pPr eaLnBrk="1" hangingPunct="1"/>
            <a:r>
              <a:rPr lang="en-US">
                <a:latin typeface="Arial" charset="0"/>
                <a:ea typeface="MS PGothic" charset="0"/>
              </a:rPr>
              <a:t>Proses Manajemen Risiko</a:t>
            </a:r>
          </a:p>
        </p:txBody>
      </p:sp>
      <p:sp>
        <p:nvSpPr>
          <p:cNvPr id="79874" name="Rectangle 3"/>
          <p:cNvSpPr>
            <a:spLocks noGrp="1" noChangeArrowheads="1"/>
          </p:cNvSpPr>
          <p:nvPr>
            <p:ph type="body" idx="1"/>
          </p:nvPr>
        </p:nvSpPr>
        <p:spPr>
          <a:xfrm>
            <a:off x="1066800" y="1828800"/>
            <a:ext cx="7086600" cy="4067175"/>
          </a:xfrm>
        </p:spPr>
        <p:txBody>
          <a:bodyPr>
            <a:normAutofit lnSpcReduction="10000"/>
          </a:bodyPr>
          <a:lstStyle/>
          <a:p>
            <a:pPr eaLnBrk="1" hangingPunct="1"/>
            <a:r>
              <a:rPr lang="en-US" sz="2600" dirty="0" err="1">
                <a:latin typeface="Arial" charset="0"/>
                <a:ea typeface="MS PGothic" charset="0"/>
              </a:rPr>
              <a:t>Menentukan</a:t>
            </a:r>
            <a:r>
              <a:rPr lang="en-US" sz="2600" dirty="0">
                <a:latin typeface="Arial" charset="0"/>
                <a:ea typeface="MS PGothic" charset="0"/>
              </a:rPr>
              <a:t> </a:t>
            </a:r>
            <a:r>
              <a:rPr lang="en-US" sz="2600" dirty="0" err="1">
                <a:latin typeface="Arial" charset="0"/>
                <a:ea typeface="MS PGothic" charset="0"/>
              </a:rPr>
              <a:t>konteks</a:t>
            </a:r>
            <a:endParaRPr lang="en-US" sz="2600" dirty="0">
              <a:latin typeface="Arial" charset="0"/>
              <a:ea typeface="MS PGothic" charset="0"/>
            </a:endParaRPr>
          </a:p>
          <a:p>
            <a:pPr eaLnBrk="1" hangingPunct="1"/>
            <a:r>
              <a:rPr lang="en-US" sz="2600" dirty="0" err="1">
                <a:latin typeface="Arial" charset="0"/>
                <a:ea typeface="MS PGothic" charset="0"/>
              </a:rPr>
              <a:t>Mengidentifikasi</a:t>
            </a:r>
            <a:r>
              <a:rPr lang="en-US" sz="2600" dirty="0">
                <a:latin typeface="Arial" charset="0"/>
                <a:ea typeface="MS PGothic" charset="0"/>
              </a:rPr>
              <a:t> </a:t>
            </a:r>
            <a:r>
              <a:rPr lang="en-US" sz="2600" dirty="0" err="1">
                <a:latin typeface="Arial" charset="0"/>
                <a:ea typeface="MS PGothic" charset="0"/>
              </a:rPr>
              <a:t>jenis</a:t>
            </a:r>
            <a:r>
              <a:rPr lang="en-US" sz="2600" dirty="0">
                <a:latin typeface="Arial" charset="0"/>
                <a:ea typeface="MS PGothic" charset="0"/>
              </a:rPr>
              <a:t> </a:t>
            </a:r>
            <a:r>
              <a:rPr lang="en-US" sz="2600" dirty="0" err="1">
                <a:latin typeface="Arial" charset="0"/>
                <a:ea typeface="MS PGothic" charset="0"/>
              </a:rPr>
              <a:t>risiko</a:t>
            </a:r>
            <a:endParaRPr lang="en-US" sz="2600" dirty="0">
              <a:latin typeface="Arial" charset="0"/>
              <a:ea typeface="MS PGothic" charset="0"/>
            </a:endParaRPr>
          </a:p>
          <a:p>
            <a:pPr eaLnBrk="1" hangingPunct="1"/>
            <a:r>
              <a:rPr lang="en-US" sz="2600" dirty="0" err="1">
                <a:latin typeface="Arial" charset="0"/>
                <a:ea typeface="MS PGothic" charset="0"/>
              </a:rPr>
              <a:t>Menilai</a:t>
            </a:r>
            <a:r>
              <a:rPr lang="en-US" sz="2600" dirty="0">
                <a:latin typeface="Arial" charset="0"/>
                <a:ea typeface="MS PGothic" charset="0"/>
              </a:rPr>
              <a:t> </a:t>
            </a:r>
            <a:r>
              <a:rPr lang="en-US" sz="2600" dirty="0" err="1">
                <a:latin typeface="Arial" charset="0"/>
                <a:ea typeface="MS PGothic" charset="0"/>
              </a:rPr>
              <a:t>risiko</a:t>
            </a:r>
            <a:r>
              <a:rPr lang="en-US" sz="2600" dirty="0">
                <a:latin typeface="Arial" charset="0"/>
                <a:ea typeface="MS PGothic" charset="0"/>
              </a:rPr>
              <a:t> </a:t>
            </a:r>
          </a:p>
          <a:p>
            <a:pPr lvl="1" eaLnBrk="1" hangingPunct="1"/>
            <a:r>
              <a:rPr lang="en-US" sz="2200" dirty="0" err="1">
                <a:latin typeface="Arial" charset="0"/>
                <a:ea typeface="MS PGothic" charset="0"/>
              </a:rPr>
              <a:t>Mengkuantitatifkan</a:t>
            </a:r>
            <a:r>
              <a:rPr lang="en-US" sz="2200" dirty="0">
                <a:latin typeface="Arial" charset="0"/>
                <a:ea typeface="MS PGothic" charset="0"/>
              </a:rPr>
              <a:t> </a:t>
            </a:r>
            <a:r>
              <a:rPr lang="en-US" sz="2200" dirty="0" err="1">
                <a:latin typeface="Arial" charset="0"/>
                <a:ea typeface="MS PGothic" charset="0"/>
              </a:rPr>
              <a:t>setiap</a:t>
            </a:r>
            <a:r>
              <a:rPr lang="en-US" sz="2200" dirty="0">
                <a:latin typeface="Arial" charset="0"/>
                <a:ea typeface="MS PGothic" charset="0"/>
              </a:rPr>
              <a:t> </a:t>
            </a:r>
            <a:r>
              <a:rPr lang="en-US" sz="2200" dirty="0" err="1">
                <a:latin typeface="Arial" charset="0"/>
                <a:ea typeface="MS PGothic" charset="0"/>
              </a:rPr>
              <a:t>jenis</a:t>
            </a:r>
            <a:r>
              <a:rPr lang="en-US" sz="2200" dirty="0">
                <a:latin typeface="Arial" charset="0"/>
                <a:ea typeface="MS PGothic" charset="0"/>
              </a:rPr>
              <a:t> </a:t>
            </a:r>
            <a:r>
              <a:rPr lang="en-US" sz="2200" dirty="0" err="1">
                <a:latin typeface="Arial" charset="0"/>
                <a:ea typeface="MS PGothic" charset="0"/>
              </a:rPr>
              <a:t>risiko</a:t>
            </a:r>
            <a:r>
              <a:rPr lang="en-US" sz="2200" dirty="0">
                <a:latin typeface="Arial" charset="0"/>
                <a:ea typeface="MS PGothic" charset="0"/>
              </a:rPr>
              <a:t> (</a:t>
            </a:r>
            <a:r>
              <a:rPr lang="en-US" sz="2200" dirty="0" err="1">
                <a:latin typeface="Arial" charset="0"/>
                <a:ea typeface="MS PGothic" charset="0"/>
              </a:rPr>
              <a:t>dampak</a:t>
            </a:r>
            <a:r>
              <a:rPr lang="en-US" sz="2200" dirty="0">
                <a:latin typeface="Arial" charset="0"/>
                <a:ea typeface="MS PGothic" charset="0"/>
              </a:rPr>
              <a:t> </a:t>
            </a:r>
            <a:r>
              <a:rPr lang="en-US" sz="2200" dirty="0" err="1">
                <a:latin typeface="Arial" charset="0"/>
                <a:ea typeface="MS PGothic" charset="0"/>
              </a:rPr>
              <a:t>dan</a:t>
            </a:r>
            <a:r>
              <a:rPr lang="en-US" sz="2200" dirty="0">
                <a:latin typeface="Arial" charset="0"/>
                <a:ea typeface="MS PGothic" charset="0"/>
              </a:rPr>
              <a:t> </a:t>
            </a:r>
            <a:r>
              <a:rPr lang="en-US" sz="2200" dirty="0" err="1">
                <a:latin typeface="Arial" charset="0"/>
                <a:ea typeface="MS PGothic" charset="0"/>
              </a:rPr>
              <a:t>probabilitasnya</a:t>
            </a:r>
            <a:r>
              <a:rPr lang="en-US" sz="2200" dirty="0">
                <a:latin typeface="Arial" charset="0"/>
                <a:ea typeface="MS PGothic" charset="0"/>
              </a:rPr>
              <a:t>)</a:t>
            </a:r>
          </a:p>
          <a:p>
            <a:pPr lvl="1" eaLnBrk="1" hangingPunct="1"/>
            <a:r>
              <a:rPr lang="en-US" sz="2200" dirty="0" err="1">
                <a:latin typeface="Arial" charset="0"/>
                <a:ea typeface="MS PGothic" charset="0"/>
              </a:rPr>
              <a:t>Memberikan</a:t>
            </a:r>
            <a:r>
              <a:rPr lang="en-US" sz="2200" dirty="0">
                <a:latin typeface="Arial" charset="0"/>
                <a:ea typeface="MS PGothic" charset="0"/>
              </a:rPr>
              <a:t> </a:t>
            </a:r>
            <a:r>
              <a:rPr lang="en-US" sz="2200" dirty="0" err="1">
                <a:latin typeface="Arial" charset="0"/>
                <a:ea typeface="MS PGothic" charset="0"/>
              </a:rPr>
              <a:t>nilai</a:t>
            </a:r>
            <a:r>
              <a:rPr lang="en-US" sz="2200" dirty="0">
                <a:latin typeface="Arial" charset="0"/>
                <a:ea typeface="MS PGothic" charset="0"/>
              </a:rPr>
              <a:t> </a:t>
            </a:r>
            <a:r>
              <a:rPr lang="en-US" sz="2200" dirty="0" err="1">
                <a:latin typeface="Arial" charset="0"/>
                <a:ea typeface="MS PGothic" charset="0"/>
              </a:rPr>
              <a:t>risiko</a:t>
            </a:r>
            <a:r>
              <a:rPr lang="en-US" sz="2200" dirty="0">
                <a:latin typeface="Arial" charset="0"/>
                <a:ea typeface="MS PGothic" charset="0"/>
              </a:rPr>
              <a:t> (</a:t>
            </a:r>
            <a:r>
              <a:rPr lang="en-US" sz="2200" dirty="0" err="1">
                <a:latin typeface="Arial" charset="0"/>
                <a:ea typeface="MS PGothic" charset="0"/>
              </a:rPr>
              <a:t>tinggi</a:t>
            </a:r>
            <a:r>
              <a:rPr lang="en-US" sz="2200" dirty="0">
                <a:latin typeface="Arial" charset="0"/>
                <a:ea typeface="MS PGothic" charset="0"/>
              </a:rPr>
              <a:t>, </a:t>
            </a:r>
            <a:r>
              <a:rPr lang="en-US" sz="2200" dirty="0" err="1">
                <a:latin typeface="Arial" charset="0"/>
                <a:ea typeface="MS PGothic" charset="0"/>
              </a:rPr>
              <a:t>sedang</a:t>
            </a:r>
            <a:r>
              <a:rPr lang="en-US" sz="2200" dirty="0">
                <a:latin typeface="Arial" charset="0"/>
                <a:ea typeface="MS PGothic" charset="0"/>
              </a:rPr>
              <a:t>, </a:t>
            </a:r>
            <a:r>
              <a:rPr lang="en-US" sz="2200" dirty="0" err="1">
                <a:latin typeface="Arial" charset="0"/>
                <a:ea typeface="MS PGothic" charset="0"/>
              </a:rPr>
              <a:t>rendah</a:t>
            </a:r>
            <a:r>
              <a:rPr lang="en-US" sz="2200" dirty="0">
                <a:latin typeface="Arial" charset="0"/>
                <a:ea typeface="MS PGothic" charset="0"/>
              </a:rPr>
              <a:t>)</a:t>
            </a:r>
          </a:p>
          <a:p>
            <a:pPr lvl="1" eaLnBrk="1" hangingPunct="1"/>
            <a:r>
              <a:rPr lang="en-US" sz="2200" dirty="0" err="1">
                <a:latin typeface="Arial" charset="0"/>
                <a:ea typeface="MS PGothic" charset="0"/>
              </a:rPr>
              <a:t>Menetapkan</a:t>
            </a:r>
            <a:r>
              <a:rPr lang="en-US" sz="2200" dirty="0">
                <a:latin typeface="Arial" charset="0"/>
                <a:ea typeface="MS PGothic" charset="0"/>
              </a:rPr>
              <a:t> </a:t>
            </a:r>
            <a:r>
              <a:rPr lang="en-US" sz="2200" dirty="0" err="1">
                <a:latin typeface="Arial" charset="0"/>
                <a:ea typeface="MS PGothic" charset="0"/>
              </a:rPr>
              <a:t>risiko</a:t>
            </a:r>
            <a:r>
              <a:rPr lang="en-US" sz="2200" dirty="0">
                <a:latin typeface="Arial" charset="0"/>
                <a:ea typeface="MS PGothic" charset="0"/>
              </a:rPr>
              <a:t> </a:t>
            </a:r>
            <a:r>
              <a:rPr lang="en-US" sz="2200" dirty="0" err="1">
                <a:latin typeface="Arial" charset="0"/>
                <a:ea typeface="MS PGothic" charset="0"/>
              </a:rPr>
              <a:t>yg</a:t>
            </a:r>
            <a:r>
              <a:rPr lang="en-US" sz="2200" dirty="0">
                <a:latin typeface="Arial" charset="0"/>
                <a:ea typeface="MS PGothic" charset="0"/>
              </a:rPr>
              <a:t> </a:t>
            </a:r>
            <a:r>
              <a:rPr lang="en-US" sz="2200" dirty="0" err="1">
                <a:latin typeface="Arial" charset="0"/>
                <a:ea typeface="MS PGothic" charset="0"/>
              </a:rPr>
              <a:t>dapat</a:t>
            </a:r>
            <a:r>
              <a:rPr lang="en-US" sz="2200" dirty="0">
                <a:latin typeface="Arial" charset="0"/>
                <a:ea typeface="MS PGothic" charset="0"/>
              </a:rPr>
              <a:t> </a:t>
            </a:r>
            <a:r>
              <a:rPr lang="en-US" sz="2200" dirty="0" err="1">
                <a:latin typeface="Arial" charset="0"/>
                <a:ea typeface="MS PGothic" charset="0"/>
              </a:rPr>
              <a:t>diterima</a:t>
            </a:r>
            <a:endParaRPr lang="en-US" sz="2200" dirty="0">
              <a:latin typeface="Arial" charset="0"/>
              <a:ea typeface="MS PGothic" charset="0"/>
            </a:endParaRPr>
          </a:p>
          <a:p>
            <a:pPr lvl="1" eaLnBrk="1" hangingPunct="1"/>
            <a:r>
              <a:rPr lang="en-US" sz="2400" dirty="0" err="1">
                <a:latin typeface="Arial" charset="0"/>
                <a:ea typeface="MS PGothic" charset="0"/>
              </a:rPr>
              <a:t>Melakukan</a:t>
            </a:r>
            <a:r>
              <a:rPr lang="en-US" sz="2400" dirty="0">
                <a:latin typeface="Arial" charset="0"/>
                <a:ea typeface="MS PGothic" charset="0"/>
              </a:rPr>
              <a:t> </a:t>
            </a:r>
            <a:r>
              <a:rPr lang="en-US" sz="2400" dirty="0" err="1">
                <a:latin typeface="Arial" charset="0"/>
                <a:ea typeface="MS PGothic" charset="0"/>
              </a:rPr>
              <a:t>evaluasi</a:t>
            </a:r>
            <a:r>
              <a:rPr lang="en-US" sz="2400" dirty="0">
                <a:latin typeface="Arial" charset="0"/>
                <a:ea typeface="MS PGothic" charset="0"/>
              </a:rPr>
              <a:t> </a:t>
            </a:r>
            <a:r>
              <a:rPr lang="en-US" sz="2400" dirty="0" err="1">
                <a:latin typeface="Arial" charset="0"/>
                <a:ea typeface="MS PGothic" charset="0"/>
              </a:rPr>
              <a:t>risiko</a:t>
            </a:r>
            <a:endParaRPr lang="en-US" sz="2200" dirty="0">
              <a:latin typeface="Arial" charset="0"/>
              <a:ea typeface="MS PGothic" charset="0"/>
            </a:endParaRPr>
          </a:p>
          <a:p>
            <a:pPr eaLnBrk="1" hangingPunct="1"/>
            <a:r>
              <a:rPr lang="en-US" sz="2600" dirty="0" err="1">
                <a:latin typeface="Arial" charset="0"/>
                <a:ea typeface="MS PGothic" charset="0"/>
              </a:rPr>
              <a:t>Membuat</a:t>
            </a:r>
            <a:r>
              <a:rPr lang="en-US" sz="2600" dirty="0">
                <a:latin typeface="Arial" charset="0"/>
                <a:ea typeface="MS PGothic" charset="0"/>
              </a:rPr>
              <a:t> </a:t>
            </a:r>
            <a:r>
              <a:rPr lang="en-US" sz="2600" dirty="0" err="1">
                <a:latin typeface="Arial" charset="0"/>
                <a:ea typeface="MS PGothic" charset="0"/>
              </a:rPr>
              <a:t>tanggapan</a:t>
            </a:r>
            <a:r>
              <a:rPr lang="en-US" sz="2600" dirty="0">
                <a:latin typeface="Arial" charset="0"/>
                <a:ea typeface="MS PGothic" charset="0"/>
              </a:rPr>
              <a:t> </a:t>
            </a:r>
            <a:r>
              <a:rPr lang="en-US" sz="2600" dirty="0" err="1">
                <a:latin typeface="Arial" charset="0"/>
                <a:ea typeface="MS PGothic" charset="0"/>
              </a:rPr>
              <a:t>atas</a:t>
            </a:r>
            <a:r>
              <a:rPr lang="en-US" sz="2600" dirty="0">
                <a:latin typeface="Arial" charset="0"/>
                <a:ea typeface="MS PGothic" charset="0"/>
              </a:rPr>
              <a:t> </a:t>
            </a:r>
            <a:r>
              <a:rPr lang="en-US" sz="2600" dirty="0" err="1">
                <a:latin typeface="Arial" charset="0"/>
                <a:ea typeface="MS PGothic" charset="0"/>
              </a:rPr>
              <a:t>risiko</a:t>
            </a:r>
            <a:endParaRPr lang="en-US" sz="2600" dirty="0">
              <a:latin typeface="Arial" charset="0"/>
              <a:ea typeface="MS PGothic" charset="0"/>
            </a:endParaRPr>
          </a:p>
          <a:p>
            <a:pPr eaLnBrk="1" hangingPunct="1"/>
            <a:r>
              <a:rPr lang="en-US" sz="2600" dirty="0" err="1">
                <a:latin typeface="Arial" charset="0"/>
                <a:ea typeface="MS PGothic" charset="0"/>
              </a:rPr>
              <a:t>Melakukan</a:t>
            </a:r>
            <a:r>
              <a:rPr lang="en-US" sz="2600" dirty="0">
                <a:latin typeface="Arial" charset="0"/>
                <a:ea typeface="MS PGothic" charset="0"/>
              </a:rPr>
              <a:t> </a:t>
            </a:r>
            <a:r>
              <a:rPr lang="en-US" sz="2600" dirty="0" err="1">
                <a:latin typeface="Arial" charset="0"/>
                <a:ea typeface="MS PGothic" charset="0"/>
              </a:rPr>
              <a:t>pemantauan</a:t>
            </a:r>
            <a:r>
              <a:rPr lang="en-US" sz="2600" dirty="0">
                <a:latin typeface="Arial" charset="0"/>
                <a:ea typeface="MS PGothic" charset="0"/>
              </a:rPr>
              <a:t>/</a:t>
            </a:r>
            <a:r>
              <a:rPr lang="en-US" sz="2600" dirty="0" err="1">
                <a:latin typeface="Arial" charset="0"/>
                <a:ea typeface="MS PGothic" charset="0"/>
              </a:rPr>
              <a:t>pengendalian</a:t>
            </a:r>
            <a:endParaRPr lang="en-US" sz="2600" dirty="0">
              <a:latin typeface="Arial" charset="0"/>
              <a:ea typeface="MS PGothic" charset="0"/>
            </a:endParaRPr>
          </a:p>
        </p:txBody>
      </p:sp>
    </p:spTree>
    <p:extLst>
      <p:ext uri="{BB962C8B-B14F-4D97-AF65-F5344CB8AC3E}">
        <p14:creationId xmlns:p14="http://schemas.microsoft.com/office/powerpoint/2010/main" val="2603709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p:nvPr>
        </p:nvSpPr>
        <p:spPr/>
        <p:txBody>
          <a:bodyPr/>
          <a:lstStyle/>
          <a:p>
            <a:pPr eaLnBrk="1" hangingPunct="1"/>
            <a:r>
              <a:rPr lang="en-US" b="0">
                <a:latin typeface="Arial" charset="0"/>
              </a:rPr>
              <a:t>Terjadinya Bencana</a:t>
            </a:r>
          </a:p>
        </p:txBody>
      </p:sp>
      <p:sp>
        <p:nvSpPr>
          <p:cNvPr id="93187" name="Oval 3"/>
          <p:cNvSpPr>
            <a:spLocks noChangeArrowheads="1"/>
          </p:cNvSpPr>
          <p:nvPr/>
        </p:nvSpPr>
        <p:spPr bwMode="auto">
          <a:xfrm>
            <a:off x="914400" y="2209800"/>
            <a:ext cx="1676400" cy="1600200"/>
          </a:xfrm>
          <a:prstGeom prst="ellipse">
            <a:avLst/>
          </a:prstGeom>
          <a:solidFill>
            <a:schemeClr val="bg2"/>
          </a:solidFill>
          <a:ln w="9525">
            <a:solidFill>
              <a:schemeClr val="tx1"/>
            </a:solidFill>
            <a:round/>
            <a:headEnd/>
            <a:tailEnd/>
          </a:ln>
        </p:spPr>
        <p:txBody>
          <a:bodyPr wrap="none" anchor="ctr"/>
          <a:lstStyle/>
          <a:p>
            <a:endParaRPr lang="id-ID">
              <a:solidFill>
                <a:srgbClr val="000000"/>
              </a:solidFill>
            </a:endParaRPr>
          </a:p>
        </p:txBody>
      </p:sp>
      <p:sp>
        <p:nvSpPr>
          <p:cNvPr id="93188" name="Text Box 4"/>
          <p:cNvSpPr txBox="1">
            <a:spLocks noChangeArrowheads="1"/>
          </p:cNvSpPr>
          <p:nvPr/>
        </p:nvSpPr>
        <p:spPr bwMode="auto">
          <a:xfrm>
            <a:off x="1219200" y="2819400"/>
            <a:ext cx="1143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spcBef>
                <a:spcPct val="50000"/>
              </a:spcBef>
            </a:pPr>
            <a:r>
              <a:rPr lang="en-US" sz="1800" b="1">
                <a:solidFill>
                  <a:srgbClr val="000000"/>
                </a:solidFill>
              </a:rPr>
              <a:t>Bahaya</a:t>
            </a:r>
          </a:p>
        </p:txBody>
      </p:sp>
      <p:sp>
        <p:nvSpPr>
          <p:cNvPr id="93189" name="Oval 5"/>
          <p:cNvSpPr>
            <a:spLocks noChangeArrowheads="1"/>
          </p:cNvSpPr>
          <p:nvPr/>
        </p:nvSpPr>
        <p:spPr bwMode="auto">
          <a:xfrm>
            <a:off x="914400" y="4343400"/>
            <a:ext cx="1752600" cy="1676400"/>
          </a:xfrm>
          <a:prstGeom prst="ellipse">
            <a:avLst/>
          </a:prstGeom>
          <a:solidFill>
            <a:schemeClr val="accent1"/>
          </a:solidFill>
          <a:ln w="9525">
            <a:solidFill>
              <a:schemeClr val="tx1"/>
            </a:solidFill>
            <a:round/>
            <a:headEnd/>
            <a:tailEnd/>
          </a:ln>
        </p:spPr>
        <p:txBody>
          <a:bodyPr wrap="none" anchor="ctr"/>
          <a:lstStyle/>
          <a:p>
            <a:endParaRPr lang="id-ID">
              <a:solidFill>
                <a:srgbClr val="000000"/>
              </a:solidFill>
            </a:endParaRPr>
          </a:p>
        </p:txBody>
      </p:sp>
      <p:sp>
        <p:nvSpPr>
          <p:cNvPr id="93190" name="Text Box 6"/>
          <p:cNvSpPr txBox="1">
            <a:spLocks noChangeArrowheads="1"/>
          </p:cNvSpPr>
          <p:nvPr/>
        </p:nvSpPr>
        <p:spPr bwMode="auto">
          <a:xfrm>
            <a:off x="838200" y="5029200"/>
            <a:ext cx="1981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spcBef>
                <a:spcPct val="50000"/>
              </a:spcBef>
            </a:pPr>
            <a:r>
              <a:rPr lang="en-US" sz="1800" b="1">
                <a:solidFill>
                  <a:srgbClr val="000000"/>
                </a:solidFill>
              </a:rPr>
              <a:t>Kerentanan</a:t>
            </a:r>
          </a:p>
        </p:txBody>
      </p:sp>
      <p:sp>
        <p:nvSpPr>
          <p:cNvPr id="93191" name="Oval 7"/>
          <p:cNvSpPr>
            <a:spLocks noChangeArrowheads="1"/>
          </p:cNvSpPr>
          <p:nvPr/>
        </p:nvSpPr>
        <p:spPr bwMode="auto">
          <a:xfrm>
            <a:off x="3276600" y="2971800"/>
            <a:ext cx="2057400" cy="2133600"/>
          </a:xfrm>
          <a:prstGeom prst="ellipse">
            <a:avLst/>
          </a:prstGeom>
          <a:solidFill>
            <a:srgbClr val="FBFDD1"/>
          </a:solidFill>
          <a:ln w="9525">
            <a:solidFill>
              <a:schemeClr val="tx1"/>
            </a:solidFill>
            <a:round/>
            <a:headEnd/>
            <a:tailEnd/>
          </a:ln>
        </p:spPr>
        <p:txBody>
          <a:bodyPr wrap="none" anchor="ctr"/>
          <a:lstStyle/>
          <a:p>
            <a:endParaRPr lang="id-ID">
              <a:solidFill>
                <a:srgbClr val="000000"/>
              </a:solidFill>
            </a:endParaRPr>
          </a:p>
        </p:txBody>
      </p:sp>
      <p:sp>
        <p:nvSpPr>
          <p:cNvPr id="93192" name="Text Box 8"/>
          <p:cNvSpPr txBox="1">
            <a:spLocks noChangeArrowheads="1"/>
          </p:cNvSpPr>
          <p:nvPr/>
        </p:nvSpPr>
        <p:spPr bwMode="auto">
          <a:xfrm>
            <a:off x="3581400" y="3505200"/>
            <a:ext cx="15240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spcBef>
                <a:spcPct val="50000"/>
              </a:spcBef>
            </a:pPr>
            <a:r>
              <a:rPr lang="en-US" sz="2000" b="1">
                <a:solidFill>
                  <a:srgbClr val="808080"/>
                </a:solidFill>
              </a:rPr>
              <a:t>RISIKO</a:t>
            </a:r>
          </a:p>
          <a:p>
            <a:pPr algn="ctr">
              <a:spcBef>
                <a:spcPct val="50000"/>
              </a:spcBef>
            </a:pPr>
            <a:r>
              <a:rPr lang="en-US" sz="2000" b="1">
                <a:solidFill>
                  <a:srgbClr val="808080"/>
                </a:solidFill>
              </a:rPr>
              <a:t>BENCANA</a:t>
            </a:r>
          </a:p>
        </p:txBody>
      </p:sp>
      <p:sp>
        <p:nvSpPr>
          <p:cNvPr id="93193" name="AutoShape 9"/>
          <p:cNvSpPr>
            <a:spLocks noChangeArrowheads="1"/>
          </p:cNvSpPr>
          <p:nvPr/>
        </p:nvSpPr>
        <p:spPr bwMode="auto">
          <a:xfrm>
            <a:off x="1524000" y="3962400"/>
            <a:ext cx="457200" cy="304800"/>
          </a:xfrm>
          <a:prstGeom prst="flowChartCollate">
            <a:avLst/>
          </a:prstGeom>
          <a:solidFill>
            <a:schemeClr val="accent1"/>
          </a:solidFill>
          <a:ln w="9525">
            <a:solidFill>
              <a:schemeClr val="tx1"/>
            </a:solidFill>
            <a:miter lim="800000"/>
            <a:headEnd/>
            <a:tailEnd/>
          </a:ln>
        </p:spPr>
        <p:txBody>
          <a:bodyPr wrap="none" anchor="ctr"/>
          <a:lstStyle/>
          <a:p>
            <a:endParaRPr lang="id-ID">
              <a:solidFill>
                <a:srgbClr val="000000"/>
              </a:solidFill>
            </a:endParaRPr>
          </a:p>
        </p:txBody>
      </p:sp>
      <p:sp>
        <p:nvSpPr>
          <p:cNvPr id="93194" name="Line 10"/>
          <p:cNvSpPr>
            <a:spLocks noChangeShapeType="1"/>
          </p:cNvSpPr>
          <p:nvPr/>
        </p:nvSpPr>
        <p:spPr bwMode="auto">
          <a:xfrm>
            <a:off x="2743200" y="3124200"/>
            <a:ext cx="533400" cy="304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3195" name="Line 11"/>
          <p:cNvSpPr>
            <a:spLocks noChangeShapeType="1"/>
          </p:cNvSpPr>
          <p:nvPr/>
        </p:nvSpPr>
        <p:spPr bwMode="auto">
          <a:xfrm flipV="1">
            <a:off x="2819400" y="4724400"/>
            <a:ext cx="533400" cy="381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3196" name="AutoShape 12"/>
          <p:cNvSpPr>
            <a:spLocks noChangeArrowheads="1"/>
          </p:cNvSpPr>
          <p:nvPr/>
        </p:nvSpPr>
        <p:spPr bwMode="auto">
          <a:xfrm>
            <a:off x="5257800" y="2438400"/>
            <a:ext cx="685800" cy="1371600"/>
          </a:xfrm>
          <a:prstGeom prst="lightningBolt">
            <a:avLst/>
          </a:prstGeom>
          <a:solidFill>
            <a:srgbClr val="FFFF00"/>
          </a:solidFill>
          <a:ln w="9525">
            <a:solidFill>
              <a:schemeClr val="tx1"/>
            </a:solidFill>
            <a:miter lim="800000"/>
            <a:headEnd/>
            <a:tailEnd/>
          </a:ln>
        </p:spPr>
        <p:txBody>
          <a:bodyPr wrap="none" anchor="ctr"/>
          <a:lstStyle/>
          <a:p>
            <a:endParaRPr lang="id-ID">
              <a:solidFill>
                <a:srgbClr val="000000"/>
              </a:solidFill>
            </a:endParaRPr>
          </a:p>
        </p:txBody>
      </p:sp>
      <p:sp>
        <p:nvSpPr>
          <p:cNvPr id="93197" name="Line 13"/>
          <p:cNvSpPr>
            <a:spLocks noChangeShapeType="1"/>
          </p:cNvSpPr>
          <p:nvPr/>
        </p:nvSpPr>
        <p:spPr bwMode="auto">
          <a:xfrm>
            <a:off x="5562600" y="4038600"/>
            <a:ext cx="9144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3198" name="Text Box 14"/>
          <p:cNvSpPr txBox="1">
            <a:spLocks noChangeArrowheads="1"/>
          </p:cNvSpPr>
          <p:nvPr/>
        </p:nvSpPr>
        <p:spPr bwMode="auto">
          <a:xfrm>
            <a:off x="5029200" y="1752600"/>
            <a:ext cx="1447800" cy="3667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a:spcBef>
                <a:spcPct val="50000"/>
              </a:spcBef>
            </a:pPr>
            <a:r>
              <a:rPr lang="en-US" sz="1800" b="1">
                <a:solidFill>
                  <a:srgbClr val="000000"/>
                </a:solidFill>
              </a:rPr>
              <a:t>Pemicu</a:t>
            </a:r>
          </a:p>
        </p:txBody>
      </p:sp>
      <p:sp>
        <p:nvSpPr>
          <p:cNvPr id="93199" name="AutoShape 15"/>
          <p:cNvSpPr>
            <a:spLocks noChangeArrowheads="1"/>
          </p:cNvSpPr>
          <p:nvPr/>
        </p:nvSpPr>
        <p:spPr bwMode="auto">
          <a:xfrm>
            <a:off x="6781800" y="2819400"/>
            <a:ext cx="2362200" cy="2286000"/>
          </a:xfrm>
          <a:prstGeom prst="irregularSeal2">
            <a:avLst/>
          </a:prstGeom>
          <a:solidFill>
            <a:srgbClr val="FF3300"/>
          </a:solidFill>
          <a:ln w="9525">
            <a:solidFill>
              <a:schemeClr val="tx1"/>
            </a:solidFill>
            <a:miter lim="800000"/>
            <a:headEnd/>
            <a:tailEnd/>
          </a:ln>
        </p:spPr>
        <p:txBody>
          <a:bodyPr wrap="none" anchor="ctr"/>
          <a:lstStyle/>
          <a:p>
            <a:endParaRPr lang="id-ID">
              <a:solidFill>
                <a:srgbClr val="000000"/>
              </a:solidFill>
            </a:endParaRPr>
          </a:p>
        </p:txBody>
      </p:sp>
      <p:sp>
        <p:nvSpPr>
          <p:cNvPr id="93200" name="Text Box 16"/>
          <p:cNvSpPr txBox="1">
            <a:spLocks noChangeArrowheads="1"/>
          </p:cNvSpPr>
          <p:nvPr/>
        </p:nvSpPr>
        <p:spPr bwMode="auto">
          <a:xfrm>
            <a:off x="7162800" y="3810000"/>
            <a:ext cx="1447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spcBef>
                <a:spcPct val="50000"/>
              </a:spcBef>
            </a:pPr>
            <a:r>
              <a:rPr lang="en-US" sz="1800" b="1">
                <a:solidFill>
                  <a:srgbClr val="FFFFFF"/>
                </a:solidFill>
              </a:rPr>
              <a:t>BENCANA</a:t>
            </a:r>
          </a:p>
        </p:txBody>
      </p:sp>
    </p:spTree>
    <p:extLst>
      <p:ext uri="{BB962C8B-B14F-4D97-AF65-F5344CB8AC3E}">
        <p14:creationId xmlns:p14="http://schemas.microsoft.com/office/powerpoint/2010/main" val="5835980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3187"/>
                                        </p:tgtEl>
                                        <p:attrNameLst>
                                          <p:attrName>style.visibility</p:attrName>
                                        </p:attrNameLst>
                                      </p:cBhvr>
                                      <p:to>
                                        <p:strVal val="visible"/>
                                      </p:to>
                                    </p:set>
                                    <p:animEffect transition="in" filter="blinds(horizontal)">
                                      <p:cBhvr>
                                        <p:cTn id="7" dur="500"/>
                                        <p:tgtEl>
                                          <p:spTgt spid="931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3188"/>
                                        </p:tgtEl>
                                        <p:attrNameLst>
                                          <p:attrName>style.visibility</p:attrName>
                                        </p:attrNameLst>
                                      </p:cBhvr>
                                      <p:to>
                                        <p:strVal val="visible"/>
                                      </p:to>
                                    </p:set>
                                    <p:animEffect transition="in" filter="box(in)">
                                      <p:cBhvr>
                                        <p:cTn id="12" dur="500"/>
                                        <p:tgtEl>
                                          <p:spTgt spid="931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3189"/>
                                        </p:tgtEl>
                                        <p:attrNameLst>
                                          <p:attrName>style.visibility</p:attrName>
                                        </p:attrNameLst>
                                      </p:cBhvr>
                                      <p:to>
                                        <p:strVal val="visible"/>
                                      </p:to>
                                    </p:set>
                                    <p:animEffect transition="in" filter="circle(in)">
                                      <p:cBhvr>
                                        <p:cTn id="17" dur="500"/>
                                        <p:tgtEl>
                                          <p:spTgt spid="9318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93190"/>
                                        </p:tgtEl>
                                        <p:attrNameLst>
                                          <p:attrName>style.visibility</p:attrName>
                                        </p:attrNameLst>
                                      </p:cBhvr>
                                      <p:to>
                                        <p:strVal val="visible"/>
                                      </p:to>
                                    </p:set>
                                    <p:animEffect transition="in" filter="diamond(in)">
                                      <p:cBhvr>
                                        <p:cTn id="22" dur="500"/>
                                        <p:tgtEl>
                                          <p:spTgt spid="9319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3193"/>
                                        </p:tgtEl>
                                        <p:attrNameLst>
                                          <p:attrName>style.visibility</p:attrName>
                                        </p:attrNameLst>
                                      </p:cBhvr>
                                      <p:to>
                                        <p:strVal val="visible"/>
                                      </p:to>
                                    </p:set>
                                    <p:animEffect transition="in" filter="blinds(horizontal)">
                                      <p:cBhvr>
                                        <p:cTn id="27" dur="500"/>
                                        <p:tgtEl>
                                          <p:spTgt spid="9319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3194"/>
                                        </p:tgtEl>
                                        <p:attrNameLst>
                                          <p:attrName>style.visibility</p:attrName>
                                        </p:attrNameLst>
                                      </p:cBhvr>
                                      <p:to>
                                        <p:strVal val="visible"/>
                                      </p:to>
                                    </p:set>
                                    <p:animEffect transition="in" filter="blinds(horizontal)">
                                      <p:cBhvr>
                                        <p:cTn id="32" dur="500"/>
                                        <p:tgtEl>
                                          <p:spTgt spid="9319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3195"/>
                                        </p:tgtEl>
                                        <p:attrNameLst>
                                          <p:attrName>style.visibility</p:attrName>
                                        </p:attrNameLst>
                                      </p:cBhvr>
                                      <p:to>
                                        <p:strVal val="visible"/>
                                      </p:to>
                                    </p:set>
                                    <p:animEffect transition="in" filter="blinds(horizontal)">
                                      <p:cBhvr>
                                        <p:cTn id="37" dur="500"/>
                                        <p:tgtEl>
                                          <p:spTgt spid="9319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93191"/>
                                        </p:tgtEl>
                                        <p:attrNameLst>
                                          <p:attrName>style.visibility</p:attrName>
                                        </p:attrNameLst>
                                      </p:cBhvr>
                                      <p:to>
                                        <p:strVal val="visible"/>
                                      </p:to>
                                    </p:set>
                                    <p:animEffect transition="in" filter="box(in)">
                                      <p:cBhvr>
                                        <p:cTn id="42" dur="1000"/>
                                        <p:tgtEl>
                                          <p:spTgt spid="9319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93192"/>
                                        </p:tgtEl>
                                        <p:attrNameLst>
                                          <p:attrName>style.visibility</p:attrName>
                                        </p:attrNameLst>
                                      </p:cBhvr>
                                      <p:to>
                                        <p:strVal val="visible"/>
                                      </p:to>
                                    </p:set>
                                    <p:animEffect transition="in" filter="checkerboard(across)">
                                      <p:cBhvr>
                                        <p:cTn id="47" dur="500"/>
                                        <p:tgtEl>
                                          <p:spTgt spid="9319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93198"/>
                                        </p:tgtEl>
                                        <p:attrNameLst>
                                          <p:attrName>style.visibility</p:attrName>
                                        </p:attrNameLst>
                                      </p:cBhvr>
                                      <p:to>
                                        <p:strVal val="visible"/>
                                      </p:to>
                                    </p:set>
                                    <p:animEffect transition="in" filter="checkerboard(across)">
                                      <p:cBhvr>
                                        <p:cTn id="52" dur="500"/>
                                        <p:tgtEl>
                                          <p:spTgt spid="9319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93196"/>
                                        </p:tgtEl>
                                        <p:attrNameLst>
                                          <p:attrName>style.visibility</p:attrName>
                                        </p:attrNameLst>
                                      </p:cBhvr>
                                      <p:to>
                                        <p:strVal val="visible"/>
                                      </p:to>
                                    </p:set>
                                    <p:animEffect transition="in" filter="circle(in)">
                                      <p:cBhvr>
                                        <p:cTn id="57" dur="2000"/>
                                        <p:tgtEl>
                                          <p:spTgt spid="9319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93197"/>
                                        </p:tgtEl>
                                        <p:attrNameLst>
                                          <p:attrName>style.visibility</p:attrName>
                                        </p:attrNameLst>
                                      </p:cBhvr>
                                      <p:to>
                                        <p:strVal val="visible"/>
                                      </p:to>
                                    </p:set>
                                    <p:animEffect transition="in" filter="blinds(horizontal)">
                                      <p:cBhvr>
                                        <p:cTn id="62" dur="500"/>
                                        <p:tgtEl>
                                          <p:spTgt spid="9319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93199"/>
                                        </p:tgtEl>
                                        <p:attrNameLst>
                                          <p:attrName>style.visibility</p:attrName>
                                        </p:attrNameLst>
                                      </p:cBhvr>
                                      <p:to>
                                        <p:strVal val="visible"/>
                                      </p:to>
                                    </p:set>
                                    <p:animEffect transition="in" filter="checkerboard(across)">
                                      <p:cBhvr>
                                        <p:cTn id="67" dur="500"/>
                                        <p:tgtEl>
                                          <p:spTgt spid="93199"/>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93200"/>
                                        </p:tgtEl>
                                        <p:attrNameLst>
                                          <p:attrName>style.visibility</p:attrName>
                                        </p:attrNameLst>
                                      </p:cBhvr>
                                      <p:to>
                                        <p:strVal val="visible"/>
                                      </p:to>
                                    </p:set>
                                    <p:animEffect transition="in" filter="checkerboard(across)">
                                      <p:cBhvr>
                                        <p:cTn id="72" dur="500"/>
                                        <p:tgtEl>
                                          <p:spTgt spid="932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animBg="1"/>
      <p:bldP spid="93188" grpId="0"/>
      <p:bldP spid="93189" grpId="0" animBg="1"/>
      <p:bldP spid="93190" grpId="0"/>
      <p:bldP spid="93191" grpId="0" animBg="1"/>
      <p:bldP spid="93192" grpId="0"/>
      <p:bldP spid="93193" grpId="0" animBg="1"/>
      <p:bldP spid="93194" grpId="0" animBg="1"/>
      <p:bldP spid="93195" grpId="0" animBg="1"/>
      <p:bldP spid="93196" grpId="0" animBg="1"/>
      <p:bldP spid="93197" grpId="0" animBg="1"/>
      <p:bldP spid="93198" grpId="0" animBg="1"/>
      <p:bldP spid="93199" grpId="0" animBg="1"/>
      <p:bldP spid="9320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ChangeArrowheads="1"/>
          </p:cNvSpPr>
          <p:nvPr>
            <p:ph type="title"/>
          </p:nvPr>
        </p:nvSpPr>
        <p:spPr>
          <a:xfrm>
            <a:off x="1104900" y="381000"/>
            <a:ext cx="7239000" cy="863600"/>
          </a:xfrm>
          <a:solidFill>
            <a:srgbClr val="FF6600"/>
          </a:solidFill>
        </p:spPr>
        <p:txBody>
          <a:bodyPr/>
          <a:lstStyle/>
          <a:p>
            <a:pPr eaLnBrk="1" hangingPunct="1"/>
            <a:r>
              <a:rPr lang="en-US">
                <a:latin typeface="Tahoma" charset="0"/>
              </a:rPr>
              <a:t>Bahaya</a:t>
            </a:r>
            <a:endParaRPr lang="en-US" i="1">
              <a:latin typeface="Tahoma" charset="0"/>
            </a:endParaRPr>
          </a:p>
        </p:txBody>
      </p:sp>
      <p:sp>
        <p:nvSpPr>
          <p:cNvPr id="90114" name="Rectangle 3"/>
          <p:cNvSpPr>
            <a:spLocks noGrp="1" noChangeArrowheads="1"/>
          </p:cNvSpPr>
          <p:nvPr>
            <p:ph type="body" idx="1"/>
          </p:nvPr>
        </p:nvSpPr>
        <p:spPr>
          <a:xfrm>
            <a:off x="762000" y="1447800"/>
            <a:ext cx="7581900" cy="4572000"/>
          </a:xfrm>
        </p:spPr>
        <p:txBody>
          <a:bodyPr/>
          <a:lstStyle/>
          <a:p>
            <a:pPr eaLnBrk="1" hangingPunct="1">
              <a:lnSpc>
                <a:spcPct val="90000"/>
              </a:lnSpc>
            </a:pPr>
            <a:r>
              <a:rPr lang="en-US" sz="2600">
                <a:latin typeface="Arial" charset="0"/>
              </a:rPr>
              <a:t>Bahaya adalah faktor alam dan atau buatan atau situasi/kondisi  yang berpotensi dapat mengganggu dan mengancam kehidupan manusia, harta benda dan lingkungan</a:t>
            </a:r>
          </a:p>
          <a:p>
            <a:pPr eaLnBrk="1" hangingPunct="1">
              <a:lnSpc>
                <a:spcPct val="90000"/>
              </a:lnSpc>
            </a:pPr>
            <a:r>
              <a:rPr lang="en-US" sz="2600">
                <a:latin typeface="Arial" charset="0"/>
              </a:rPr>
              <a:t>Contoh: </a:t>
            </a:r>
          </a:p>
          <a:p>
            <a:pPr eaLnBrk="1" hangingPunct="1">
              <a:lnSpc>
                <a:spcPct val="90000"/>
              </a:lnSpc>
              <a:buFont typeface="Wingdings" charset="0"/>
              <a:buNone/>
            </a:pPr>
            <a:r>
              <a:rPr lang="en-US" sz="2600">
                <a:latin typeface="Arial" charset="0"/>
              </a:rPr>
              <a:t>	gempabumi, sungai, gunung api, angin topan, reaktor nuklir, pabrik, gedung bertingkat, pesawat terbang dsb.</a:t>
            </a:r>
          </a:p>
          <a:p>
            <a:pPr eaLnBrk="1" hangingPunct="1">
              <a:lnSpc>
                <a:spcPct val="90000"/>
              </a:lnSpc>
            </a:pPr>
            <a:r>
              <a:rPr lang="en-US" sz="2600">
                <a:latin typeface="Arial" charset="0"/>
              </a:rPr>
              <a:t>Profil bahaya dapat digambarkan dari: probabilitas, dampak, intensitas, frekuensi, keluasan dan durasi.  </a:t>
            </a:r>
          </a:p>
        </p:txBody>
      </p:sp>
    </p:spTree>
    <p:extLst>
      <p:ext uri="{BB962C8B-B14F-4D97-AF65-F5344CB8AC3E}">
        <p14:creationId xmlns:p14="http://schemas.microsoft.com/office/powerpoint/2010/main" val="3941939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p:txBody>
          <a:bodyPr/>
          <a:lstStyle/>
          <a:p>
            <a:pPr eaLnBrk="1" hangingPunct="1"/>
            <a:r>
              <a:rPr lang="en-US" sz="3500" b="0">
                <a:latin typeface="Arial" charset="0"/>
              </a:rPr>
              <a:t>Identifikasi Bahaya</a:t>
            </a:r>
          </a:p>
        </p:txBody>
      </p:sp>
      <p:sp>
        <p:nvSpPr>
          <p:cNvPr id="91138" name="Rectangle 3"/>
          <p:cNvSpPr>
            <a:spLocks noGrp="1" noChangeArrowheads="1"/>
          </p:cNvSpPr>
          <p:nvPr>
            <p:ph type="body" idx="1"/>
          </p:nvPr>
        </p:nvSpPr>
        <p:spPr>
          <a:xfrm>
            <a:off x="1143000" y="1752600"/>
            <a:ext cx="7010400" cy="4876800"/>
          </a:xfrm>
        </p:spPr>
        <p:txBody>
          <a:bodyPr/>
          <a:lstStyle/>
          <a:p>
            <a:pPr eaLnBrk="1" hangingPunct="1">
              <a:buFont typeface="Wingdings" charset="0"/>
              <a:buNone/>
            </a:pPr>
            <a:r>
              <a:rPr lang="en-US" sz="3400">
                <a:latin typeface="Arial" charset="0"/>
              </a:rPr>
              <a:t>Dapat diperoleh dari :</a:t>
            </a:r>
            <a:r>
              <a:rPr lang="en-US">
                <a:latin typeface="Arial" charset="0"/>
              </a:rPr>
              <a:t> </a:t>
            </a:r>
          </a:p>
          <a:p>
            <a:pPr eaLnBrk="1" hangingPunct="1"/>
            <a:r>
              <a:rPr lang="en-US">
                <a:latin typeface="Arial" charset="0"/>
              </a:rPr>
              <a:t>Catatan media massa</a:t>
            </a:r>
          </a:p>
          <a:p>
            <a:pPr eaLnBrk="1" hangingPunct="1"/>
            <a:r>
              <a:rPr lang="en-US">
                <a:latin typeface="Arial" charset="0"/>
              </a:rPr>
              <a:t>Data iklim dan cuaca</a:t>
            </a:r>
          </a:p>
          <a:p>
            <a:pPr eaLnBrk="1" hangingPunct="1"/>
            <a:r>
              <a:rPr lang="en-US">
                <a:latin typeface="Arial" charset="0"/>
              </a:rPr>
              <a:t>Catatan asuransi</a:t>
            </a:r>
          </a:p>
          <a:p>
            <a:pPr eaLnBrk="1" hangingPunct="1"/>
            <a:r>
              <a:rPr lang="en-US">
                <a:latin typeface="Arial" charset="0"/>
              </a:rPr>
              <a:t>Catatan kecelakaan</a:t>
            </a:r>
          </a:p>
          <a:p>
            <a:pPr eaLnBrk="1" hangingPunct="1"/>
            <a:r>
              <a:rPr lang="en-US">
                <a:latin typeface="Arial" charset="0"/>
              </a:rPr>
              <a:t>Catatan posko</a:t>
            </a:r>
          </a:p>
          <a:p>
            <a:pPr eaLnBrk="1" hangingPunct="1"/>
            <a:r>
              <a:rPr lang="en-US">
                <a:latin typeface="Arial" charset="0"/>
              </a:rPr>
              <a:t>Informasi penduduk asli setempat</a:t>
            </a:r>
          </a:p>
        </p:txBody>
      </p:sp>
    </p:spTree>
    <p:extLst>
      <p:ext uri="{BB962C8B-B14F-4D97-AF65-F5344CB8AC3E}">
        <p14:creationId xmlns:p14="http://schemas.microsoft.com/office/powerpoint/2010/main" val="707608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1191</Words>
  <Application>Microsoft Office PowerPoint</Application>
  <PresentationFormat>On-screen Show (4:3)</PresentationFormat>
  <Paragraphs>262</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 Manajemen risiko BENCANA</vt:lpstr>
      <vt:lpstr>Definisi Manajemen Risiko</vt:lpstr>
      <vt:lpstr>PowerPoint Presentation</vt:lpstr>
      <vt:lpstr>Proses Manajemen Risiko</vt:lpstr>
      <vt:lpstr>Proses Manajemen Risiko Bencana</vt:lpstr>
      <vt:lpstr>Proses Manajemen Risiko</vt:lpstr>
      <vt:lpstr>Terjadinya Bencana</vt:lpstr>
      <vt:lpstr>Bahaya</vt:lpstr>
      <vt:lpstr>Identifikasi Bahaya</vt:lpstr>
      <vt:lpstr>Variabel Bahaya</vt:lpstr>
      <vt:lpstr>PowerPoint Presentation</vt:lpstr>
      <vt:lpstr>Penilaian Bahaya</vt:lpstr>
      <vt:lpstr>Probabilitas Kejadian</vt:lpstr>
      <vt:lpstr>Dampak Kejadian</vt:lpstr>
      <vt:lpstr>Penilaian Bahaya</vt:lpstr>
      <vt:lpstr>PowerPoint Presentation</vt:lpstr>
      <vt:lpstr>Kerentanan </vt:lpstr>
      <vt:lpstr>Aspek Kerentanan</vt:lpstr>
      <vt:lpstr>Kemampuan  </vt:lpstr>
      <vt:lpstr>Kemampuan (capability)</vt:lpstr>
      <vt:lpstr>Aspek Kemampuan</vt:lpstr>
      <vt:lpstr>Penilaian Kemampuan</vt:lpstr>
      <vt:lpstr>Penilaian Risiko Proses unuk memahami sifat dari risiko dan menentukan tingkatan risikonya.</vt:lpstr>
      <vt:lpstr>Penilaian Risiko</vt:lpstr>
      <vt:lpstr>Cara Penilaian Risiko</vt:lpstr>
      <vt:lpstr>Matriks Risiko - Bentuk Tipikal</vt:lpstr>
      <vt:lpstr>Evaluasi Risiko</vt:lpstr>
      <vt:lpstr>Penanganan Risiko</vt:lpstr>
      <vt:lpstr>Penanganan Risiko Bencana</vt:lpstr>
      <vt:lpstr>TERIMA KASIH</vt:lpstr>
    </vt:vector>
  </TitlesOfParts>
  <Company>striutomo@gmail.com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risiko</dc:title>
  <dc:creator>Sugeng Triutomo</dc:creator>
  <cp:lastModifiedBy>TOSHIBA</cp:lastModifiedBy>
  <cp:revision>14</cp:revision>
  <dcterms:created xsi:type="dcterms:W3CDTF">2015-10-05T06:50:23Z</dcterms:created>
  <dcterms:modified xsi:type="dcterms:W3CDTF">2016-09-06T03:39:11Z</dcterms:modified>
</cp:coreProperties>
</file>